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Lst>
  <p:sldSz cy="6858000" cx="9144000"/>
  <p:notesSz cx="6845300" cy="9131300"/>
  <p:embeddedFontLst>
    <p:embeddedFont>
      <p:font typeface="Tahoma"/>
      <p:regular r:id="rId32"/>
      <p:bold r:id="rId33"/>
    </p:embeddedFont>
    <p:embeddedFont>
      <p:font typeface="Short Stack"/>
      <p:regular r:id="rId34"/>
    </p:embeddedFont>
    <p:embeddedFont>
      <p:font typeface="Monda"/>
      <p:regular r:id="rId35"/>
      <p:bold r:id="rId36"/>
    </p:embeddedFont>
    <p:embeddedFont>
      <p:font typeface="Helvetica Neue"/>
      <p:regular r:id="rId37"/>
      <p:bold r:id="rId38"/>
      <p:italic r:id="rId39"/>
      <p:boldItalic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 uri="GoogleSlidesCustomDataVersion2">
      <go:slidesCustomData xmlns:go="http://customooxmlschemas.google.com/" r:id="rId41" roundtripDataSignature="AMtx7mjEK4ccq8aAY4ypsxxWcwj2qXRSW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68BFC884-1562-4E8C-85B5-4AE4DE19B78D}">
  <a:tblStyle styleId="{68BFC884-1562-4E8C-85B5-4AE4DE19B78D}" styleName="Table_0">
    <a:wholeTbl>
      <a:tcTxStyle b="off" i="off">
        <a:font>
          <a:latin typeface="Arial"/>
          <a:ea typeface="Arial"/>
          <a:cs typeface="Arial"/>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6FAF1"/>
          </a:solidFill>
        </a:fill>
      </a:tcStyle>
    </a:wholeTbl>
    <a:band1H>
      <a:tcTxStyle b="off" i="off"/>
      <a:tcStyle>
        <a:fill>
          <a:solidFill>
            <a:srgbClr val="CAF5E1"/>
          </a:solidFill>
        </a:fill>
      </a:tcStyle>
    </a:band1H>
    <a:band2H>
      <a:tcTxStyle b="off" i="off"/>
    </a:band2H>
    <a:band1V>
      <a:tcTxStyle b="off" i="off"/>
      <a:tcStyle>
        <a:fill>
          <a:solidFill>
            <a:srgbClr val="CAF5E1"/>
          </a:solidFill>
        </a:fill>
      </a:tcStyle>
    </a:band1V>
    <a:band2V>
      <a:tcTxStyle b="off" i="off"/>
    </a:band2V>
    <a:lastCol>
      <a:tcTxStyle b="on" i="off">
        <a:font>
          <a:latin typeface="Arial"/>
          <a:ea typeface="Arial"/>
          <a:cs typeface="Arial"/>
        </a:font>
        <a:schemeClr val="lt1"/>
      </a:tcTxStyle>
      <a:tcStyle>
        <a:fill>
          <a:solidFill>
            <a:schemeClr val="accent1"/>
          </a:solidFill>
        </a:fill>
      </a:tcStyle>
    </a:lastCol>
    <a:firstCol>
      <a:tcTxStyle b="on" i="off">
        <a:font>
          <a:latin typeface="Arial"/>
          <a:ea typeface="Arial"/>
          <a:cs typeface="Arial"/>
        </a:font>
        <a:schemeClr val="lt1"/>
      </a:tcTxStyle>
      <a:tcStyle>
        <a:fill>
          <a:solidFill>
            <a:schemeClr val="accent1"/>
          </a:solidFill>
        </a:fill>
      </a:tcStyle>
    </a:firstCol>
    <a:lastRow>
      <a:tcTxStyle b="on" i="off">
        <a:font>
          <a:latin typeface="Arial"/>
          <a:ea typeface="Arial"/>
          <a:cs typeface="Arial"/>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b="off" i="off"/>
    </a:seCell>
    <a:swCell>
      <a:tcTxStyle b="off" i="off"/>
    </a:swCell>
    <a:firstRow>
      <a:tcTxStyle b="on" i="off">
        <a:font>
          <a:latin typeface="Arial"/>
          <a:ea typeface="Arial"/>
          <a:cs typeface="Arial"/>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HelveticaNeue-boldItalic.fntdata"/><Relationship Id="rId20" Type="http://schemas.openxmlformats.org/officeDocument/2006/relationships/slide" Target="slides/slide14.xml"/><Relationship Id="rId41" Type="http://customschemas.google.com/relationships/presentationmetadata" Target="metadata"/><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font" Target="fonts/Tahoma-bold.fntdata"/><Relationship Id="rId10" Type="http://schemas.openxmlformats.org/officeDocument/2006/relationships/slide" Target="slides/slide4.xml"/><Relationship Id="rId32" Type="http://schemas.openxmlformats.org/officeDocument/2006/relationships/font" Target="fonts/Tahoma-regular.fntdata"/><Relationship Id="rId13" Type="http://schemas.openxmlformats.org/officeDocument/2006/relationships/slide" Target="slides/slide7.xml"/><Relationship Id="rId35" Type="http://schemas.openxmlformats.org/officeDocument/2006/relationships/font" Target="fonts/Monda-regular.fntdata"/><Relationship Id="rId12" Type="http://schemas.openxmlformats.org/officeDocument/2006/relationships/slide" Target="slides/slide6.xml"/><Relationship Id="rId34" Type="http://schemas.openxmlformats.org/officeDocument/2006/relationships/font" Target="fonts/ShortStack-regular.fntdata"/><Relationship Id="rId15" Type="http://schemas.openxmlformats.org/officeDocument/2006/relationships/slide" Target="slides/slide9.xml"/><Relationship Id="rId37" Type="http://schemas.openxmlformats.org/officeDocument/2006/relationships/font" Target="fonts/HelveticaNeue-regular.fntdata"/><Relationship Id="rId14" Type="http://schemas.openxmlformats.org/officeDocument/2006/relationships/slide" Target="slides/slide8.xml"/><Relationship Id="rId36" Type="http://schemas.openxmlformats.org/officeDocument/2006/relationships/font" Target="fonts/Monda-bold.fntdata"/><Relationship Id="rId17" Type="http://schemas.openxmlformats.org/officeDocument/2006/relationships/slide" Target="slides/slide11.xml"/><Relationship Id="rId39" Type="http://schemas.openxmlformats.org/officeDocument/2006/relationships/font" Target="fonts/HelveticaNeue-italic.fntdata"/><Relationship Id="rId16" Type="http://schemas.openxmlformats.org/officeDocument/2006/relationships/slide" Target="slides/slide10.xml"/><Relationship Id="rId38" Type="http://schemas.openxmlformats.org/officeDocument/2006/relationships/font" Target="fonts/HelveticaNeue-bold.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jp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63863" cy="455613"/>
          </a:xfrm>
          <a:prstGeom prst="rect">
            <a:avLst/>
          </a:prstGeom>
          <a:noFill/>
          <a:ln>
            <a:noFill/>
          </a:ln>
        </p:spPr>
        <p:txBody>
          <a:bodyPr anchorCtr="0" anchor="t" bIns="46025" lIns="92050" spcFirstLastPara="1" rIns="92050" wrap="square" tIns="46025">
            <a:noAutofit/>
          </a:bodyPr>
          <a:lstStyle>
            <a:lvl1pPr lvl="0" marR="0" rtl="0" algn="l">
              <a:lnSpc>
                <a:spcPct val="100000"/>
              </a:lnSpc>
              <a:spcBef>
                <a:spcPts val="0"/>
              </a:spcBef>
              <a:spcAft>
                <a:spcPts val="0"/>
              </a:spcAft>
              <a:buClr>
                <a:schemeClr val="dk1"/>
              </a:buClr>
              <a:buSzPts val="1200"/>
              <a:buFont typeface="Noto Sans Symbols"/>
              <a:buNone/>
              <a:defRPr b="0" i="0" sz="1200" u="none" cap="none" strike="noStrike">
                <a:solidFill>
                  <a:schemeClr val="dk1"/>
                </a:solidFill>
                <a:latin typeface="Arial"/>
                <a:ea typeface="Arial"/>
                <a:cs typeface="Arial"/>
                <a:sym typeface="Arial"/>
              </a:defRPr>
            </a:lvl1pPr>
            <a:lvl2pPr lvl="1" marR="0" rtl="0" algn="l">
              <a:lnSpc>
                <a:spcPct val="100000"/>
              </a:lnSpc>
              <a:spcBef>
                <a:spcPts val="280"/>
              </a:spcBef>
              <a:spcAft>
                <a:spcPts val="0"/>
              </a:spcAft>
              <a:buClr>
                <a:srgbClr val="000000"/>
              </a:buClr>
              <a:buSzPts val="1400"/>
              <a:buFont typeface="Arial"/>
              <a:buNone/>
              <a:defRPr b="0" i="0" sz="1400" u="none" cap="none" strike="noStrike">
                <a:solidFill>
                  <a:schemeClr val="dk1"/>
                </a:solidFill>
                <a:latin typeface="Tahoma"/>
                <a:ea typeface="Tahoma"/>
                <a:cs typeface="Tahoma"/>
                <a:sym typeface="Tahoma"/>
              </a:defRPr>
            </a:lvl2pPr>
            <a:lvl3pPr lvl="2" marR="0" rtl="0" algn="l">
              <a:lnSpc>
                <a:spcPct val="100000"/>
              </a:lnSpc>
              <a:spcBef>
                <a:spcPts val="280"/>
              </a:spcBef>
              <a:spcAft>
                <a:spcPts val="0"/>
              </a:spcAft>
              <a:buClr>
                <a:srgbClr val="000000"/>
              </a:buClr>
              <a:buSzPts val="1400"/>
              <a:buFont typeface="Arial"/>
              <a:buNone/>
              <a:defRPr b="0" i="0" sz="1400" u="none" cap="none" strike="noStrike">
                <a:solidFill>
                  <a:schemeClr val="dk1"/>
                </a:solidFill>
                <a:latin typeface="Tahoma"/>
                <a:ea typeface="Tahoma"/>
                <a:cs typeface="Tahoma"/>
                <a:sym typeface="Tahoma"/>
              </a:defRPr>
            </a:lvl3pPr>
            <a:lvl4pPr lvl="3" marR="0" rtl="0" algn="l">
              <a:lnSpc>
                <a:spcPct val="100000"/>
              </a:lnSpc>
              <a:spcBef>
                <a:spcPts val="280"/>
              </a:spcBef>
              <a:spcAft>
                <a:spcPts val="0"/>
              </a:spcAft>
              <a:buClr>
                <a:srgbClr val="000000"/>
              </a:buClr>
              <a:buSzPts val="1400"/>
              <a:buFont typeface="Arial"/>
              <a:buNone/>
              <a:defRPr b="0" i="0" sz="1400" u="none" cap="none" strike="noStrike">
                <a:solidFill>
                  <a:schemeClr val="dk1"/>
                </a:solidFill>
                <a:latin typeface="Tahoma"/>
                <a:ea typeface="Tahoma"/>
                <a:cs typeface="Tahoma"/>
                <a:sym typeface="Tahoma"/>
              </a:defRPr>
            </a:lvl4pPr>
            <a:lvl5pPr lvl="4" marR="0" rtl="0" algn="l">
              <a:lnSpc>
                <a:spcPct val="100000"/>
              </a:lnSpc>
              <a:spcBef>
                <a:spcPts val="280"/>
              </a:spcBef>
              <a:spcAft>
                <a:spcPts val="0"/>
              </a:spcAft>
              <a:buClr>
                <a:srgbClr val="000000"/>
              </a:buClr>
              <a:buSzPts val="1400"/>
              <a:buFont typeface="Arial"/>
              <a:buNone/>
              <a:defRPr b="0" i="0" sz="1400" u="none" cap="none" strike="noStrike">
                <a:solidFill>
                  <a:schemeClr val="dk1"/>
                </a:solidFill>
                <a:latin typeface="Tahoma"/>
                <a:ea typeface="Tahoma"/>
                <a:cs typeface="Tahoma"/>
                <a:sym typeface="Tahoma"/>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Tahoma"/>
                <a:ea typeface="Tahoma"/>
                <a:cs typeface="Tahoma"/>
                <a:sym typeface="Tahoma"/>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Tahoma"/>
                <a:ea typeface="Tahoma"/>
                <a:cs typeface="Tahoma"/>
                <a:sym typeface="Tahoma"/>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Tahoma"/>
                <a:ea typeface="Tahoma"/>
                <a:cs typeface="Tahoma"/>
                <a:sym typeface="Tahoma"/>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Tahoma"/>
                <a:ea typeface="Tahoma"/>
                <a:cs typeface="Tahoma"/>
                <a:sym typeface="Tahoma"/>
              </a:defRPr>
            </a:lvl9pPr>
          </a:lstStyle>
          <a:p/>
        </p:txBody>
      </p:sp>
      <p:sp>
        <p:nvSpPr>
          <p:cNvPr id="4" name="Google Shape;4;n"/>
          <p:cNvSpPr txBox="1"/>
          <p:nvPr>
            <p:ph idx="10" type="dt"/>
          </p:nvPr>
        </p:nvSpPr>
        <p:spPr>
          <a:xfrm>
            <a:off x="3879850" y="0"/>
            <a:ext cx="2963863" cy="455613"/>
          </a:xfrm>
          <a:prstGeom prst="rect">
            <a:avLst/>
          </a:prstGeom>
          <a:noFill/>
          <a:ln>
            <a:noFill/>
          </a:ln>
        </p:spPr>
        <p:txBody>
          <a:bodyPr anchorCtr="0" anchor="t" bIns="46025" lIns="92050" spcFirstLastPara="1" rIns="92050" wrap="square" tIns="46025">
            <a:noAutofit/>
          </a:bodyPr>
          <a:lstStyle>
            <a:lvl1pPr lvl="0" marR="0" rtl="0" algn="r">
              <a:lnSpc>
                <a:spcPct val="100000"/>
              </a:lnSpc>
              <a:spcBef>
                <a:spcPts val="0"/>
              </a:spcBef>
              <a:spcAft>
                <a:spcPts val="0"/>
              </a:spcAft>
              <a:buClr>
                <a:schemeClr val="dk1"/>
              </a:buClr>
              <a:buSzPts val="1200"/>
              <a:buFont typeface="Noto Sans Symbols"/>
              <a:buNone/>
              <a:defRPr b="0" i="0" sz="1200" u="none" cap="none" strike="noStrike">
                <a:solidFill>
                  <a:schemeClr val="dk1"/>
                </a:solidFill>
                <a:latin typeface="Arial"/>
                <a:ea typeface="Arial"/>
                <a:cs typeface="Arial"/>
                <a:sym typeface="Arial"/>
              </a:defRPr>
            </a:lvl1pPr>
            <a:lvl2pPr lvl="1" marR="0" rtl="0" algn="l">
              <a:lnSpc>
                <a:spcPct val="100000"/>
              </a:lnSpc>
              <a:spcBef>
                <a:spcPts val="280"/>
              </a:spcBef>
              <a:spcAft>
                <a:spcPts val="0"/>
              </a:spcAft>
              <a:buClr>
                <a:srgbClr val="000000"/>
              </a:buClr>
              <a:buSzPts val="1400"/>
              <a:buFont typeface="Arial"/>
              <a:buNone/>
              <a:defRPr b="0" i="0" sz="1400" u="none" cap="none" strike="noStrike">
                <a:solidFill>
                  <a:schemeClr val="dk1"/>
                </a:solidFill>
                <a:latin typeface="Tahoma"/>
                <a:ea typeface="Tahoma"/>
                <a:cs typeface="Tahoma"/>
                <a:sym typeface="Tahoma"/>
              </a:defRPr>
            </a:lvl2pPr>
            <a:lvl3pPr lvl="2" marR="0" rtl="0" algn="l">
              <a:lnSpc>
                <a:spcPct val="100000"/>
              </a:lnSpc>
              <a:spcBef>
                <a:spcPts val="280"/>
              </a:spcBef>
              <a:spcAft>
                <a:spcPts val="0"/>
              </a:spcAft>
              <a:buClr>
                <a:srgbClr val="000000"/>
              </a:buClr>
              <a:buSzPts val="1400"/>
              <a:buFont typeface="Arial"/>
              <a:buNone/>
              <a:defRPr b="0" i="0" sz="1400" u="none" cap="none" strike="noStrike">
                <a:solidFill>
                  <a:schemeClr val="dk1"/>
                </a:solidFill>
                <a:latin typeface="Tahoma"/>
                <a:ea typeface="Tahoma"/>
                <a:cs typeface="Tahoma"/>
                <a:sym typeface="Tahoma"/>
              </a:defRPr>
            </a:lvl3pPr>
            <a:lvl4pPr lvl="3" marR="0" rtl="0" algn="l">
              <a:lnSpc>
                <a:spcPct val="100000"/>
              </a:lnSpc>
              <a:spcBef>
                <a:spcPts val="280"/>
              </a:spcBef>
              <a:spcAft>
                <a:spcPts val="0"/>
              </a:spcAft>
              <a:buClr>
                <a:srgbClr val="000000"/>
              </a:buClr>
              <a:buSzPts val="1400"/>
              <a:buFont typeface="Arial"/>
              <a:buNone/>
              <a:defRPr b="0" i="0" sz="1400" u="none" cap="none" strike="noStrike">
                <a:solidFill>
                  <a:schemeClr val="dk1"/>
                </a:solidFill>
                <a:latin typeface="Tahoma"/>
                <a:ea typeface="Tahoma"/>
                <a:cs typeface="Tahoma"/>
                <a:sym typeface="Tahoma"/>
              </a:defRPr>
            </a:lvl4pPr>
            <a:lvl5pPr lvl="4" marR="0" rtl="0" algn="l">
              <a:lnSpc>
                <a:spcPct val="100000"/>
              </a:lnSpc>
              <a:spcBef>
                <a:spcPts val="280"/>
              </a:spcBef>
              <a:spcAft>
                <a:spcPts val="0"/>
              </a:spcAft>
              <a:buClr>
                <a:srgbClr val="000000"/>
              </a:buClr>
              <a:buSzPts val="1400"/>
              <a:buFont typeface="Arial"/>
              <a:buNone/>
              <a:defRPr b="0" i="0" sz="1400" u="none" cap="none" strike="noStrike">
                <a:solidFill>
                  <a:schemeClr val="dk1"/>
                </a:solidFill>
                <a:latin typeface="Tahoma"/>
                <a:ea typeface="Tahoma"/>
                <a:cs typeface="Tahoma"/>
                <a:sym typeface="Tahoma"/>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Tahoma"/>
                <a:ea typeface="Tahoma"/>
                <a:cs typeface="Tahoma"/>
                <a:sym typeface="Tahoma"/>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Tahoma"/>
                <a:ea typeface="Tahoma"/>
                <a:cs typeface="Tahoma"/>
                <a:sym typeface="Tahoma"/>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Tahoma"/>
                <a:ea typeface="Tahoma"/>
                <a:cs typeface="Tahoma"/>
                <a:sym typeface="Tahoma"/>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Tahoma"/>
                <a:ea typeface="Tahoma"/>
                <a:cs typeface="Tahoma"/>
                <a:sym typeface="Tahoma"/>
              </a:defRPr>
            </a:lvl9pPr>
          </a:lstStyle>
          <a:p/>
        </p:txBody>
      </p:sp>
      <p:sp>
        <p:nvSpPr>
          <p:cNvPr id="5" name="Google Shape;5;n"/>
          <p:cNvSpPr/>
          <p:nvPr>
            <p:ph idx="3" type="sldImg"/>
          </p:nvPr>
        </p:nvSpPr>
        <p:spPr>
          <a:xfrm>
            <a:off x="1139825" y="685800"/>
            <a:ext cx="4565650" cy="3424238"/>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6" name="Google Shape;6;n"/>
          <p:cNvSpPr txBox="1"/>
          <p:nvPr>
            <p:ph idx="1" type="body"/>
          </p:nvPr>
        </p:nvSpPr>
        <p:spPr>
          <a:xfrm>
            <a:off x="684213" y="4337050"/>
            <a:ext cx="5476875" cy="4108450"/>
          </a:xfrm>
          <a:prstGeom prst="rect">
            <a:avLst/>
          </a:prstGeom>
          <a:noFill/>
          <a:ln>
            <a:noFill/>
          </a:ln>
        </p:spPr>
        <p:txBody>
          <a:bodyPr anchorCtr="0" anchor="t" bIns="46025" lIns="92050" spcFirstLastPara="1" rIns="92050" wrap="square" tIns="46025">
            <a:noAutofit/>
          </a:bodyPr>
          <a:lstStyle>
            <a:lvl1pPr indent="-228600" lvl="0" marL="4572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1pPr>
            <a:lvl2pPr indent="-228600" lvl="1" marL="9144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3pPr>
            <a:lvl4pPr indent="-228600" lvl="3" marL="18288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4pPr>
            <a:lvl5pPr indent="-228600" lvl="4" marL="22860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74100"/>
            <a:ext cx="2963863" cy="455613"/>
          </a:xfrm>
          <a:prstGeom prst="rect">
            <a:avLst/>
          </a:prstGeom>
          <a:noFill/>
          <a:ln>
            <a:noFill/>
          </a:ln>
        </p:spPr>
        <p:txBody>
          <a:bodyPr anchorCtr="0" anchor="b" bIns="46025" lIns="92050" spcFirstLastPara="1" rIns="92050" wrap="square" tIns="46025">
            <a:noAutofit/>
          </a:bodyPr>
          <a:lstStyle>
            <a:lvl1pPr lvl="0" marR="0" rtl="0" algn="l">
              <a:lnSpc>
                <a:spcPct val="100000"/>
              </a:lnSpc>
              <a:spcBef>
                <a:spcPts val="0"/>
              </a:spcBef>
              <a:spcAft>
                <a:spcPts val="0"/>
              </a:spcAft>
              <a:buClr>
                <a:schemeClr val="dk1"/>
              </a:buClr>
              <a:buSzPts val="1200"/>
              <a:buFont typeface="Noto Sans Symbols"/>
              <a:buNone/>
              <a:defRPr b="0" i="0" sz="1200" u="none" cap="none" strike="noStrike">
                <a:solidFill>
                  <a:schemeClr val="dk1"/>
                </a:solidFill>
                <a:latin typeface="Arial"/>
                <a:ea typeface="Arial"/>
                <a:cs typeface="Arial"/>
                <a:sym typeface="Arial"/>
              </a:defRPr>
            </a:lvl1pPr>
            <a:lvl2pPr lvl="1" marR="0" rtl="0" algn="l">
              <a:lnSpc>
                <a:spcPct val="100000"/>
              </a:lnSpc>
              <a:spcBef>
                <a:spcPts val="280"/>
              </a:spcBef>
              <a:spcAft>
                <a:spcPts val="0"/>
              </a:spcAft>
              <a:buClr>
                <a:srgbClr val="000000"/>
              </a:buClr>
              <a:buSzPts val="1400"/>
              <a:buFont typeface="Arial"/>
              <a:buNone/>
              <a:defRPr b="0" i="0" sz="1400" u="none" cap="none" strike="noStrike">
                <a:solidFill>
                  <a:schemeClr val="dk1"/>
                </a:solidFill>
                <a:latin typeface="Tahoma"/>
                <a:ea typeface="Tahoma"/>
                <a:cs typeface="Tahoma"/>
                <a:sym typeface="Tahoma"/>
              </a:defRPr>
            </a:lvl2pPr>
            <a:lvl3pPr lvl="2" marR="0" rtl="0" algn="l">
              <a:lnSpc>
                <a:spcPct val="100000"/>
              </a:lnSpc>
              <a:spcBef>
                <a:spcPts val="280"/>
              </a:spcBef>
              <a:spcAft>
                <a:spcPts val="0"/>
              </a:spcAft>
              <a:buClr>
                <a:srgbClr val="000000"/>
              </a:buClr>
              <a:buSzPts val="1400"/>
              <a:buFont typeface="Arial"/>
              <a:buNone/>
              <a:defRPr b="0" i="0" sz="1400" u="none" cap="none" strike="noStrike">
                <a:solidFill>
                  <a:schemeClr val="dk1"/>
                </a:solidFill>
                <a:latin typeface="Tahoma"/>
                <a:ea typeface="Tahoma"/>
                <a:cs typeface="Tahoma"/>
                <a:sym typeface="Tahoma"/>
              </a:defRPr>
            </a:lvl3pPr>
            <a:lvl4pPr lvl="3" marR="0" rtl="0" algn="l">
              <a:lnSpc>
                <a:spcPct val="100000"/>
              </a:lnSpc>
              <a:spcBef>
                <a:spcPts val="280"/>
              </a:spcBef>
              <a:spcAft>
                <a:spcPts val="0"/>
              </a:spcAft>
              <a:buClr>
                <a:srgbClr val="000000"/>
              </a:buClr>
              <a:buSzPts val="1400"/>
              <a:buFont typeface="Arial"/>
              <a:buNone/>
              <a:defRPr b="0" i="0" sz="1400" u="none" cap="none" strike="noStrike">
                <a:solidFill>
                  <a:schemeClr val="dk1"/>
                </a:solidFill>
                <a:latin typeface="Tahoma"/>
                <a:ea typeface="Tahoma"/>
                <a:cs typeface="Tahoma"/>
                <a:sym typeface="Tahoma"/>
              </a:defRPr>
            </a:lvl4pPr>
            <a:lvl5pPr lvl="4" marR="0" rtl="0" algn="l">
              <a:lnSpc>
                <a:spcPct val="100000"/>
              </a:lnSpc>
              <a:spcBef>
                <a:spcPts val="280"/>
              </a:spcBef>
              <a:spcAft>
                <a:spcPts val="0"/>
              </a:spcAft>
              <a:buClr>
                <a:srgbClr val="000000"/>
              </a:buClr>
              <a:buSzPts val="1400"/>
              <a:buFont typeface="Arial"/>
              <a:buNone/>
              <a:defRPr b="0" i="0" sz="1400" u="none" cap="none" strike="noStrike">
                <a:solidFill>
                  <a:schemeClr val="dk1"/>
                </a:solidFill>
                <a:latin typeface="Tahoma"/>
                <a:ea typeface="Tahoma"/>
                <a:cs typeface="Tahoma"/>
                <a:sym typeface="Tahoma"/>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Tahoma"/>
                <a:ea typeface="Tahoma"/>
                <a:cs typeface="Tahoma"/>
                <a:sym typeface="Tahoma"/>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Tahoma"/>
                <a:ea typeface="Tahoma"/>
                <a:cs typeface="Tahoma"/>
                <a:sym typeface="Tahoma"/>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Tahoma"/>
                <a:ea typeface="Tahoma"/>
                <a:cs typeface="Tahoma"/>
                <a:sym typeface="Tahoma"/>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Tahoma"/>
                <a:ea typeface="Tahoma"/>
                <a:cs typeface="Tahoma"/>
                <a:sym typeface="Tahoma"/>
              </a:defRPr>
            </a:lvl9pPr>
          </a:lstStyle>
          <a:p/>
        </p:txBody>
      </p:sp>
      <p:sp>
        <p:nvSpPr>
          <p:cNvPr id="8" name="Google Shape;8;n"/>
          <p:cNvSpPr txBox="1"/>
          <p:nvPr>
            <p:ph idx="12" type="sldNum"/>
          </p:nvPr>
        </p:nvSpPr>
        <p:spPr>
          <a:xfrm>
            <a:off x="3879850" y="8674100"/>
            <a:ext cx="2963863" cy="455613"/>
          </a:xfrm>
          <a:prstGeom prst="rect">
            <a:avLst/>
          </a:prstGeom>
          <a:noFill/>
          <a:ln>
            <a:noFill/>
          </a:ln>
        </p:spPr>
        <p:txBody>
          <a:bodyPr anchorCtr="0" anchor="b" bIns="46025" lIns="92050" spcFirstLastPara="1" rIns="92050" wrap="square" tIns="46025">
            <a:noAutofit/>
          </a:bodyPr>
          <a:lstStyle/>
          <a:p>
            <a:pPr indent="0" lvl="0" marL="0" marR="0" rtl="0" algn="r">
              <a:lnSpc>
                <a:spcPct val="100000"/>
              </a:lnSpc>
              <a:spcBef>
                <a:spcPts val="0"/>
              </a:spcBef>
              <a:spcAft>
                <a:spcPts val="0"/>
              </a:spcAft>
              <a:buClr>
                <a:schemeClr val="dk1"/>
              </a:buClr>
              <a:buSzPts val="1200"/>
              <a:buFont typeface="Noto Sans Symbols"/>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 name="Shape 48"/>
        <p:cNvGrpSpPr/>
        <p:nvPr/>
      </p:nvGrpSpPr>
      <p:grpSpPr>
        <a:xfrm>
          <a:off x="0" y="0"/>
          <a:ext cx="0" cy="0"/>
          <a:chOff x="0" y="0"/>
          <a:chExt cx="0" cy="0"/>
        </a:xfrm>
      </p:grpSpPr>
      <p:sp>
        <p:nvSpPr>
          <p:cNvPr id="49" name="Google Shape;49;p1:notes"/>
          <p:cNvSpPr txBox="1"/>
          <p:nvPr>
            <p:ph idx="1" type="body"/>
          </p:nvPr>
        </p:nvSpPr>
        <p:spPr>
          <a:xfrm>
            <a:off x="684213" y="4337050"/>
            <a:ext cx="5476875" cy="4108450"/>
          </a:xfrm>
          <a:prstGeom prst="rect">
            <a:avLst/>
          </a:prstGeom>
          <a:noFill/>
          <a:ln>
            <a:noFill/>
          </a:ln>
        </p:spPr>
        <p:txBody>
          <a:bodyPr anchorCtr="0" anchor="t" bIns="46025" lIns="92050" spcFirstLastPara="1" rIns="92050" wrap="square" tIns="46025">
            <a:noAutofit/>
          </a:bodyPr>
          <a:lstStyle/>
          <a:p>
            <a:pPr indent="0" lvl="0" marL="0" rtl="0" algn="l">
              <a:lnSpc>
                <a:spcPct val="100000"/>
              </a:lnSpc>
              <a:spcBef>
                <a:spcPts val="360"/>
              </a:spcBef>
              <a:spcAft>
                <a:spcPts val="0"/>
              </a:spcAft>
              <a:buSzPts val="1400"/>
              <a:buNone/>
            </a:pPr>
            <a:r>
              <a:t/>
            </a:r>
            <a:endParaRPr/>
          </a:p>
        </p:txBody>
      </p:sp>
      <p:sp>
        <p:nvSpPr>
          <p:cNvPr id="50" name="Google Shape;50;p1:notes"/>
          <p:cNvSpPr/>
          <p:nvPr>
            <p:ph idx="2" type="sldImg"/>
          </p:nvPr>
        </p:nvSpPr>
        <p:spPr>
          <a:xfrm>
            <a:off x="1139825" y="685800"/>
            <a:ext cx="4565650" cy="3424238"/>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307b88410e4_0_0:notes"/>
          <p:cNvSpPr txBox="1"/>
          <p:nvPr>
            <p:ph idx="1" type="body"/>
          </p:nvPr>
        </p:nvSpPr>
        <p:spPr>
          <a:xfrm>
            <a:off x="684213" y="4337050"/>
            <a:ext cx="5476800" cy="4108500"/>
          </a:xfrm>
          <a:prstGeom prst="rect">
            <a:avLst/>
          </a:prstGeom>
          <a:noFill/>
          <a:ln>
            <a:noFill/>
          </a:ln>
        </p:spPr>
        <p:txBody>
          <a:bodyPr anchorCtr="0" anchor="t" bIns="46025" lIns="92050" spcFirstLastPara="1" rIns="92050" wrap="square" tIns="46025">
            <a:noAutofit/>
          </a:bodyPr>
          <a:lstStyle/>
          <a:p>
            <a:pPr indent="0" lvl="0" marL="0" rtl="0" algn="l">
              <a:lnSpc>
                <a:spcPct val="100000"/>
              </a:lnSpc>
              <a:spcBef>
                <a:spcPts val="360"/>
              </a:spcBef>
              <a:spcAft>
                <a:spcPts val="0"/>
              </a:spcAft>
              <a:buSzPts val="1400"/>
              <a:buNone/>
            </a:pPr>
            <a:r>
              <a:t/>
            </a:r>
            <a:endParaRPr/>
          </a:p>
        </p:txBody>
      </p:sp>
      <p:sp>
        <p:nvSpPr>
          <p:cNvPr id="129" name="Google Shape;129;g307b88410e4_0_0:notes"/>
          <p:cNvSpPr/>
          <p:nvPr>
            <p:ph idx="2" type="sldImg"/>
          </p:nvPr>
        </p:nvSpPr>
        <p:spPr>
          <a:xfrm>
            <a:off x="1139825" y="685800"/>
            <a:ext cx="4565700" cy="34242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2d3b5886087_2_7:notes"/>
          <p:cNvSpPr/>
          <p:nvPr>
            <p:ph idx="2" type="sldImg"/>
          </p:nvPr>
        </p:nvSpPr>
        <p:spPr>
          <a:xfrm>
            <a:off x="1139825" y="685800"/>
            <a:ext cx="4565700" cy="34242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35" name="Google Shape;135;g2d3b5886087_2_7:notes"/>
          <p:cNvSpPr txBox="1"/>
          <p:nvPr>
            <p:ph idx="1" type="body"/>
          </p:nvPr>
        </p:nvSpPr>
        <p:spPr>
          <a:xfrm>
            <a:off x="684213" y="4337050"/>
            <a:ext cx="5476800" cy="4108500"/>
          </a:xfrm>
          <a:prstGeom prst="rect">
            <a:avLst/>
          </a:prstGeom>
          <a:noFill/>
          <a:ln>
            <a:noFill/>
          </a:ln>
        </p:spPr>
        <p:txBody>
          <a:bodyPr anchorCtr="0" anchor="t" bIns="46025" lIns="92050" spcFirstLastPara="1" rIns="92050" wrap="square" tIns="46025">
            <a:noAutofit/>
          </a:bodyPr>
          <a:lstStyle/>
          <a:p>
            <a:pPr indent="0" lvl="0" marL="0" rtl="0" algn="l">
              <a:lnSpc>
                <a:spcPct val="100000"/>
              </a:lnSpc>
              <a:spcBef>
                <a:spcPts val="0"/>
              </a:spcBef>
              <a:spcAft>
                <a:spcPts val="0"/>
              </a:spcAft>
              <a:buSzPts val="1400"/>
              <a:buNone/>
            </a:pPr>
            <a:r>
              <a:t/>
            </a:r>
            <a:endParaRPr/>
          </a:p>
        </p:txBody>
      </p:sp>
      <p:sp>
        <p:nvSpPr>
          <p:cNvPr id="136" name="Google Shape;136;g2d3b5886087_2_7:notes"/>
          <p:cNvSpPr txBox="1"/>
          <p:nvPr>
            <p:ph idx="12" type="sldNum"/>
          </p:nvPr>
        </p:nvSpPr>
        <p:spPr>
          <a:xfrm>
            <a:off x="3879850" y="8674100"/>
            <a:ext cx="2964000" cy="455700"/>
          </a:xfrm>
          <a:prstGeom prst="rect">
            <a:avLst/>
          </a:prstGeom>
          <a:noFill/>
          <a:ln>
            <a:noFill/>
          </a:ln>
        </p:spPr>
        <p:txBody>
          <a:bodyPr anchorCtr="0" anchor="b" bIns="46025" lIns="92050" spcFirstLastPara="1" rIns="92050" wrap="square" tIns="46025">
            <a:noAutofit/>
          </a:bodyPr>
          <a:lstStyle/>
          <a:p>
            <a:pPr indent="0" lvl="0" marL="0" rtl="0" algn="r">
              <a:lnSpc>
                <a:spcPct val="100000"/>
              </a:lnSpc>
              <a:spcBef>
                <a:spcPts val="0"/>
              </a:spcBef>
              <a:spcAft>
                <a:spcPts val="0"/>
              </a:spcAft>
              <a:buClr>
                <a:schemeClr val="dk1"/>
              </a:buClr>
              <a:buSzPts val="1200"/>
              <a:buFont typeface="Arial"/>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307b88410e4_0_7:notes"/>
          <p:cNvSpPr/>
          <p:nvPr>
            <p:ph idx="2" type="sldImg"/>
          </p:nvPr>
        </p:nvSpPr>
        <p:spPr>
          <a:xfrm>
            <a:off x="1139825" y="685800"/>
            <a:ext cx="4565700" cy="34242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49" name="Google Shape;149;g307b88410e4_0_7:notes"/>
          <p:cNvSpPr txBox="1"/>
          <p:nvPr>
            <p:ph idx="1" type="body"/>
          </p:nvPr>
        </p:nvSpPr>
        <p:spPr>
          <a:xfrm>
            <a:off x="684213" y="4337050"/>
            <a:ext cx="5476800" cy="4108500"/>
          </a:xfrm>
          <a:prstGeom prst="rect">
            <a:avLst/>
          </a:prstGeom>
          <a:noFill/>
          <a:ln>
            <a:noFill/>
          </a:ln>
        </p:spPr>
        <p:txBody>
          <a:bodyPr anchorCtr="0" anchor="t" bIns="46025" lIns="92050" spcFirstLastPara="1" rIns="92050" wrap="square" tIns="46025">
            <a:noAutofit/>
          </a:bodyPr>
          <a:lstStyle/>
          <a:p>
            <a:pPr indent="0" lvl="0" marL="0" rtl="0" algn="l">
              <a:lnSpc>
                <a:spcPct val="100000"/>
              </a:lnSpc>
              <a:spcBef>
                <a:spcPts val="0"/>
              </a:spcBef>
              <a:spcAft>
                <a:spcPts val="0"/>
              </a:spcAft>
              <a:buSzPts val="1400"/>
              <a:buNone/>
            </a:pPr>
            <a:r>
              <a:t/>
            </a:r>
            <a:endParaRPr/>
          </a:p>
        </p:txBody>
      </p:sp>
      <p:sp>
        <p:nvSpPr>
          <p:cNvPr id="150" name="Google Shape;150;g307b88410e4_0_7:notes"/>
          <p:cNvSpPr txBox="1"/>
          <p:nvPr>
            <p:ph idx="12" type="sldNum"/>
          </p:nvPr>
        </p:nvSpPr>
        <p:spPr>
          <a:xfrm>
            <a:off x="3879850" y="8674100"/>
            <a:ext cx="2964000" cy="455700"/>
          </a:xfrm>
          <a:prstGeom prst="rect">
            <a:avLst/>
          </a:prstGeom>
          <a:noFill/>
          <a:ln>
            <a:noFill/>
          </a:ln>
        </p:spPr>
        <p:txBody>
          <a:bodyPr anchorCtr="0" anchor="b" bIns="46025" lIns="92050" spcFirstLastPara="1" rIns="92050" wrap="square" tIns="46025">
            <a:noAutofit/>
          </a:bodyPr>
          <a:lstStyle/>
          <a:p>
            <a:pPr indent="0" lvl="0" marL="0" rtl="0" algn="r">
              <a:lnSpc>
                <a:spcPct val="100000"/>
              </a:lnSpc>
              <a:spcBef>
                <a:spcPts val="0"/>
              </a:spcBef>
              <a:spcAft>
                <a:spcPts val="0"/>
              </a:spcAft>
              <a:buClr>
                <a:schemeClr val="dk1"/>
              </a:buClr>
              <a:buSzPts val="1200"/>
              <a:buFont typeface="Arial"/>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2d3b5886087_2_18:notes"/>
          <p:cNvSpPr/>
          <p:nvPr>
            <p:ph idx="2" type="sldImg"/>
          </p:nvPr>
        </p:nvSpPr>
        <p:spPr>
          <a:xfrm>
            <a:off x="1139825" y="685800"/>
            <a:ext cx="4565700" cy="34242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59" name="Google Shape;159;g2d3b5886087_2_18:notes"/>
          <p:cNvSpPr txBox="1"/>
          <p:nvPr>
            <p:ph idx="1" type="body"/>
          </p:nvPr>
        </p:nvSpPr>
        <p:spPr>
          <a:xfrm>
            <a:off x="684213" y="4337050"/>
            <a:ext cx="5476800" cy="4108500"/>
          </a:xfrm>
          <a:prstGeom prst="rect">
            <a:avLst/>
          </a:prstGeom>
          <a:noFill/>
          <a:ln>
            <a:noFill/>
          </a:ln>
        </p:spPr>
        <p:txBody>
          <a:bodyPr anchorCtr="0" anchor="t" bIns="46025" lIns="92050" spcFirstLastPara="1" rIns="92050" wrap="square" tIns="46025">
            <a:noAutofit/>
          </a:bodyPr>
          <a:lstStyle/>
          <a:p>
            <a:pPr indent="0" lvl="0" marL="0" rtl="0" algn="l">
              <a:lnSpc>
                <a:spcPct val="100000"/>
              </a:lnSpc>
              <a:spcBef>
                <a:spcPts val="0"/>
              </a:spcBef>
              <a:spcAft>
                <a:spcPts val="0"/>
              </a:spcAft>
              <a:buSzPts val="1400"/>
              <a:buNone/>
            </a:pPr>
            <a:r>
              <a:t/>
            </a:r>
            <a:endParaRPr/>
          </a:p>
        </p:txBody>
      </p:sp>
      <p:sp>
        <p:nvSpPr>
          <p:cNvPr id="160" name="Google Shape;160;g2d3b5886087_2_18:notes"/>
          <p:cNvSpPr txBox="1"/>
          <p:nvPr>
            <p:ph idx="12" type="sldNum"/>
          </p:nvPr>
        </p:nvSpPr>
        <p:spPr>
          <a:xfrm>
            <a:off x="3879850" y="8674100"/>
            <a:ext cx="2964000" cy="455700"/>
          </a:xfrm>
          <a:prstGeom prst="rect">
            <a:avLst/>
          </a:prstGeom>
          <a:noFill/>
          <a:ln>
            <a:noFill/>
          </a:ln>
        </p:spPr>
        <p:txBody>
          <a:bodyPr anchorCtr="0" anchor="b" bIns="46025" lIns="92050" spcFirstLastPara="1" rIns="92050" wrap="square" tIns="46025">
            <a:noAutofit/>
          </a:bodyPr>
          <a:lstStyle/>
          <a:p>
            <a:pPr indent="0" lvl="0" marL="0" rtl="0" algn="r">
              <a:lnSpc>
                <a:spcPct val="100000"/>
              </a:lnSpc>
              <a:spcBef>
                <a:spcPts val="0"/>
              </a:spcBef>
              <a:spcAft>
                <a:spcPts val="0"/>
              </a:spcAft>
              <a:buClr>
                <a:schemeClr val="dk1"/>
              </a:buClr>
              <a:buSzPts val="1200"/>
              <a:buFont typeface="Arial"/>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p11:notes"/>
          <p:cNvSpPr txBox="1"/>
          <p:nvPr>
            <p:ph idx="1" type="body"/>
          </p:nvPr>
        </p:nvSpPr>
        <p:spPr>
          <a:xfrm>
            <a:off x="684213" y="4337050"/>
            <a:ext cx="5476875" cy="4108450"/>
          </a:xfrm>
          <a:prstGeom prst="rect">
            <a:avLst/>
          </a:prstGeom>
          <a:noFill/>
          <a:ln>
            <a:noFill/>
          </a:ln>
        </p:spPr>
        <p:txBody>
          <a:bodyPr anchorCtr="0" anchor="t" bIns="46025" lIns="92050" spcFirstLastPara="1" rIns="92050" wrap="square" tIns="46025">
            <a:noAutofit/>
          </a:bodyPr>
          <a:lstStyle/>
          <a:p>
            <a:pPr indent="0" lvl="0" marL="0" rtl="0" algn="l">
              <a:lnSpc>
                <a:spcPct val="100000"/>
              </a:lnSpc>
              <a:spcBef>
                <a:spcPts val="360"/>
              </a:spcBef>
              <a:spcAft>
                <a:spcPts val="0"/>
              </a:spcAft>
              <a:buSzPts val="1400"/>
              <a:buNone/>
            </a:pPr>
            <a:r>
              <a:t/>
            </a:r>
            <a:endParaRPr/>
          </a:p>
        </p:txBody>
      </p:sp>
      <p:sp>
        <p:nvSpPr>
          <p:cNvPr id="167" name="Google Shape;167;p11:notes"/>
          <p:cNvSpPr/>
          <p:nvPr>
            <p:ph idx="2" type="sldImg"/>
          </p:nvPr>
        </p:nvSpPr>
        <p:spPr>
          <a:xfrm>
            <a:off x="1139825" y="685800"/>
            <a:ext cx="4565650" cy="3424238"/>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307b88410e4_0_27:notes"/>
          <p:cNvSpPr txBox="1"/>
          <p:nvPr>
            <p:ph idx="1" type="body"/>
          </p:nvPr>
        </p:nvSpPr>
        <p:spPr>
          <a:xfrm>
            <a:off x="684213" y="4337050"/>
            <a:ext cx="5476800" cy="4108500"/>
          </a:xfrm>
          <a:prstGeom prst="rect">
            <a:avLst/>
          </a:prstGeom>
          <a:noFill/>
          <a:ln>
            <a:noFill/>
          </a:ln>
        </p:spPr>
        <p:txBody>
          <a:bodyPr anchorCtr="0" anchor="t" bIns="46025" lIns="92050" spcFirstLastPara="1" rIns="92050" wrap="square" tIns="46025">
            <a:noAutofit/>
          </a:bodyPr>
          <a:lstStyle/>
          <a:p>
            <a:pPr indent="0" lvl="0" marL="0" rtl="0" algn="l">
              <a:lnSpc>
                <a:spcPct val="100000"/>
              </a:lnSpc>
              <a:spcBef>
                <a:spcPts val="360"/>
              </a:spcBef>
              <a:spcAft>
                <a:spcPts val="0"/>
              </a:spcAft>
              <a:buSzPts val="1400"/>
              <a:buNone/>
            </a:pPr>
            <a:r>
              <a:t/>
            </a:r>
            <a:endParaRPr/>
          </a:p>
        </p:txBody>
      </p:sp>
      <p:sp>
        <p:nvSpPr>
          <p:cNvPr id="173" name="Google Shape;173;g307b88410e4_0_27:notes"/>
          <p:cNvSpPr/>
          <p:nvPr>
            <p:ph idx="2" type="sldImg"/>
          </p:nvPr>
        </p:nvSpPr>
        <p:spPr>
          <a:xfrm>
            <a:off x="1139825" y="685800"/>
            <a:ext cx="4565700" cy="34242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307b88410e4_0_33:notes"/>
          <p:cNvSpPr txBox="1"/>
          <p:nvPr>
            <p:ph idx="1" type="body"/>
          </p:nvPr>
        </p:nvSpPr>
        <p:spPr>
          <a:xfrm>
            <a:off x="684213" y="4337050"/>
            <a:ext cx="5476800" cy="4108500"/>
          </a:xfrm>
          <a:prstGeom prst="rect">
            <a:avLst/>
          </a:prstGeom>
          <a:noFill/>
          <a:ln>
            <a:noFill/>
          </a:ln>
        </p:spPr>
        <p:txBody>
          <a:bodyPr anchorCtr="0" anchor="t" bIns="46025" lIns="92050" spcFirstLastPara="1" rIns="92050" wrap="square" tIns="46025">
            <a:noAutofit/>
          </a:bodyPr>
          <a:lstStyle/>
          <a:p>
            <a:pPr indent="0" lvl="0" marL="0" rtl="0" algn="l">
              <a:lnSpc>
                <a:spcPct val="100000"/>
              </a:lnSpc>
              <a:spcBef>
                <a:spcPts val="360"/>
              </a:spcBef>
              <a:spcAft>
                <a:spcPts val="0"/>
              </a:spcAft>
              <a:buSzPts val="1400"/>
              <a:buNone/>
            </a:pPr>
            <a:r>
              <a:t/>
            </a:r>
            <a:endParaRPr/>
          </a:p>
        </p:txBody>
      </p:sp>
      <p:sp>
        <p:nvSpPr>
          <p:cNvPr id="179" name="Google Shape;179;g307b88410e4_0_33:notes"/>
          <p:cNvSpPr/>
          <p:nvPr>
            <p:ph idx="2" type="sldImg"/>
          </p:nvPr>
        </p:nvSpPr>
        <p:spPr>
          <a:xfrm>
            <a:off x="1139825" y="685800"/>
            <a:ext cx="4565700" cy="34242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307b88410e4_0_39:notes"/>
          <p:cNvSpPr txBox="1"/>
          <p:nvPr>
            <p:ph idx="1" type="body"/>
          </p:nvPr>
        </p:nvSpPr>
        <p:spPr>
          <a:xfrm>
            <a:off x="684213" y="4337050"/>
            <a:ext cx="5476800" cy="4108500"/>
          </a:xfrm>
          <a:prstGeom prst="rect">
            <a:avLst/>
          </a:prstGeom>
          <a:noFill/>
          <a:ln>
            <a:noFill/>
          </a:ln>
        </p:spPr>
        <p:txBody>
          <a:bodyPr anchorCtr="0" anchor="t" bIns="46025" lIns="92050" spcFirstLastPara="1" rIns="92050" wrap="square" tIns="46025">
            <a:noAutofit/>
          </a:bodyPr>
          <a:lstStyle/>
          <a:p>
            <a:pPr indent="0" lvl="0" marL="0" rtl="0" algn="l">
              <a:lnSpc>
                <a:spcPct val="100000"/>
              </a:lnSpc>
              <a:spcBef>
                <a:spcPts val="360"/>
              </a:spcBef>
              <a:spcAft>
                <a:spcPts val="0"/>
              </a:spcAft>
              <a:buSzPts val="1400"/>
              <a:buNone/>
            </a:pPr>
            <a:r>
              <a:t/>
            </a:r>
            <a:endParaRPr/>
          </a:p>
        </p:txBody>
      </p:sp>
      <p:sp>
        <p:nvSpPr>
          <p:cNvPr id="186" name="Google Shape;186;g307b88410e4_0_39:notes"/>
          <p:cNvSpPr/>
          <p:nvPr>
            <p:ph idx="2" type="sldImg"/>
          </p:nvPr>
        </p:nvSpPr>
        <p:spPr>
          <a:xfrm>
            <a:off x="1139825" y="685800"/>
            <a:ext cx="4565700" cy="34242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307b88410e4_0_45:notes"/>
          <p:cNvSpPr txBox="1"/>
          <p:nvPr>
            <p:ph idx="1" type="body"/>
          </p:nvPr>
        </p:nvSpPr>
        <p:spPr>
          <a:xfrm>
            <a:off x="684213" y="4337050"/>
            <a:ext cx="5476800" cy="4108500"/>
          </a:xfrm>
          <a:prstGeom prst="rect">
            <a:avLst/>
          </a:prstGeom>
          <a:noFill/>
          <a:ln>
            <a:noFill/>
          </a:ln>
        </p:spPr>
        <p:txBody>
          <a:bodyPr anchorCtr="0" anchor="t" bIns="46025" lIns="92050" spcFirstLastPara="1" rIns="92050" wrap="square" tIns="46025">
            <a:noAutofit/>
          </a:bodyPr>
          <a:lstStyle/>
          <a:p>
            <a:pPr indent="0" lvl="0" marL="0" rtl="0" algn="l">
              <a:lnSpc>
                <a:spcPct val="100000"/>
              </a:lnSpc>
              <a:spcBef>
                <a:spcPts val="360"/>
              </a:spcBef>
              <a:spcAft>
                <a:spcPts val="0"/>
              </a:spcAft>
              <a:buSzPts val="1400"/>
              <a:buNone/>
            </a:pPr>
            <a:r>
              <a:t/>
            </a:r>
            <a:endParaRPr/>
          </a:p>
        </p:txBody>
      </p:sp>
      <p:sp>
        <p:nvSpPr>
          <p:cNvPr id="193" name="Google Shape;193;g307b88410e4_0_45:notes"/>
          <p:cNvSpPr/>
          <p:nvPr>
            <p:ph idx="2" type="sldImg"/>
          </p:nvPr>
        </p:nvSpPr>
        <p:spPr>
          <a:xfrm>
            <a:off x="1139825" y="685800"/>
            <a:ext cx="4565700" cy="34242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307b88410e4_0_51:notes"/>
          <p:cNvSpPr txBox="1"/>
          <p:nvPr>
            <p:ph idx="1" type="body"/>
          </p:nvPr>
        </p:nvSpPr>
        <p:spPr>
          <a:xfrm>
            <a:off x="684213" y="4337050"/>
            <a:ext cx="5476800" cy="4108500"/>
          </a:xfrm>
          <a:prstGeom prst="rect">
            <a:avLst/>
          </a:prstGeom>
          <a:noFill/>
          <a:ln>
            <a:noFill/>
          </a:ln>
        </p:spPr>
        <p:txBody>
          <a:bodyPr anchorCtr="0" anchor="t" bIns="46025" lIns="92050" spcFirstLastPara="1" rIns="92050" wrap="square" tIns="46025">
            <a:noAutofit/>
          </a:bodyPr>
          <a:lstStyle/>
          <a:p>
            <a:pPr indent="0" lvl="0" marL="0" rtl="0" algn="l">
              <a:lnSpc>
                <a:spcPct val="100000"/>
              </a:lnSpc>
              <a:spcBef>
                <a:spcPts val="360"/>
              </a:spcBef>
              <a:spcAft>
                <a:spcPts val="0"/>
              </a:spcAft>
              <a:buSzPts val="1400"/>
              <a:buNone/>
            </a:pPr>
            <a:r>
              <a:t/>
            </a:r>
            <a:endParaRPr/>
          </a:p>
        </p:txBody>
      </p:sp>
      <p:sp>
        <p:nvSpPr>
          <p:cNvPr id="200" name="Google Shape;200;g307b88410e4_0_51:notes"/>
          <p:cNvSpPr/>
          <p:nvPr>
            <p:ph idx="2" type="sldImg"/>
          </p:nvPr>
        </p:nvSpPr>
        <p:spPr>
          <a:xfrm>
            <a:off x="1139825" y="685800"/>
            <a:ext cx="4565700" cy="34242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 name="Shape 53"/>
        <p:cNvGrpSpPr/>
        <p:nvPr/>
      </p:nvGrpSpPr>
      <p:grpSpPr>
        <a:xfrm>
          <a:off x="0" y="0"/>
          <a:ext cx="0" cy="0"/>
          <a:chOff x="0" y="0"/>
          <a:chExt cx="0" cy="0"/>
        </a:xfrm>
      </p:grpSpPr>
      <p:sp>
        <p:nvSpPr>
          <p:cNvPr id="54" name="Google Shape;54;p2:notes"/>
          <p:cNvSpPr txBox="1"/>
          <p:nvPr>
            <p:ph idx="1" type="body"/>
          </p:nvPr>
        </p:nvSpPr>
        <p:spPr>
          <a:xfrm>
            <a:off x="684213" y="4337050"/>
            <a:ext cx="5476875" cy="4108450"/>
          </a:xfrm>
          <a:prstGeom prst="rect">
            <a:avLst/>
          </a:prstGeom>
          <a:noFill/>
          <a:ln>
            <a:noFill/>
          </a:ln>
        </p:spPr>
        <p:txBody>
          <a:bodyPr anchorCtr="0" anchor="t" bIns="46025" lIns="92050" spcFirstLastPara="1" rIns="92050" wrap="square" tIns="46025">
            <a:noAutofit/>
          </a:bodyPr>
          <a:lstStyle/>
          <a:p>
            <a:pPr indent="0" lvl="0" marL="0" rtl="0" algn="l">
              <a:lnSpc>
                <a:spcPct val="100000"/>
              </a:lnSpc>
              <a:spcBef>
                <a:spcPts val="360"/>
              </a:spcBef>
              <a:spcAft>
                <a:spcPts val="0"/>
              </a:spcAft>
              <a:buSzPts val="1400"/>
              <a:buNone/>
            </a:pPr>
            <a:r>
              <a:t/>
            </a:r>
            <a:endParaRPr/>
          </a:p>
        </p:txBody>
      </p:sp>
      <p:sp>
        <p:nvSpPr>
          <p:cNvPr id="55" name="Google Shape;55;p2:notes"/>
          <p:cNvSpPr/>
          <p:nvPr>
            <p:ph idx="2" type="sldImg"/>
          </p:nvPr>
        </p:nvSpPr>
        <p:spPr>
          <a:xfrm>
            <a:off x="1139825" y="685800"/>
            <a:ext cx="4565650" cy="3424238"/>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307b88410e4_0_57:notes"/>
          <p:cNvSpPr txBox="1"/>
          <p:nvPr>
            <p:ph idx="1" type="body"/>
          </p:nvPr>
        </p:nvSpPr>
        <p:spPr>
          <a:xfrm>
            <a:off x="684213" y="4337050"/>
            <a:ext cx="5476800" cy="4108500"/>
          </a:xfrm>
          <a:prstGeom prst="rect">
            <a:avLst/>
          </a:prstGeom>
          <a:noFill/>
          <a:ln>
            <a:noFill/>
          </a:ln>
        </p:spPr>
        <p:txBody>
          <a:bodyPr anchorCtr="0" anchor="t" bIns="46025" lIns="92050" spcFirstLastPara="1" rIns="92050" wrap="square" tIns="46025">
            <a:noAutofit/>
          </a:bodyPr>
          <a:lstStyle/>
          <a:p>
            <a:pPr indent="0" lvl="0" marL="0" rtl="0" algn="l">
              <a:lnSpc>
                <a:spcPct val="100000"/>
              </a:lnSpc>
              <a:spcBef>
                <a:spcPts val="360"/>
              </a:spcBef>
              <a:spcAft>
                <a:spcPts val="0"/>
              </a:spcAft>
              <a:buSzPts val="1400"/>
              <a:buNone/>
            </a:pPr>
            <a:r>
              <a:t/>
            </a:r>
            <a:endParaRPr/>
          </a:p>
        </p:txBody>
      </p:sp>
      <p:sp>
        <p:nvSpPr>
          <p:cNvPr id="207" name="Google Shape;207;g307b88410e4_0_57:notes"/>
          <p:cNvSpPr/>
          <p:nvPr>
            <p:ph idx="2" type="sldImg"/>
          </p:nvPr>
        </p:nvSpPr>
        <p:spPr>
          <a:xfrm>
            <a:off x="1139825" y="685800"/>
            <a:ext cx="4565700" cy="34242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307b88410e4_0_62:notes"/>
          <p:cNvSpPr txBox="1"/>
          <p:nvPr>
            <p:ph idx="1" type="body"/>
          </p:nvPr>
        </p:nvSpPr>
        <p:spPr>
          <a:xfrm>
            <a:off x="684213" y="4337050"/>
            <a:ext cx="5476800" cy="4108500"/>
          </a:xfrm>
          <a:prstGeom prst="rect">
            <a:avLst/>
          </a:prstGeom>
          <a:noFill/>
          <a:ln>
            <a:noFill/>
          </a:ln>
        </p:spPr>
        <p:txBody>
          <a:bodyPr anchorCtr="0" anchor="t" bIns="46025" lIns="92050" spcFirstLastPara="1" rIns="92050" wrap="square" tIns="46025">
            <a:noAutofit/>
          </a:bodyPr>
          <a:lstStyle/>
          <a:p>
            <a:pPr indent="0" lvl="0" marL="0" rtl="0" algn="l">
              <a:lnSpc>
                <a:spcPct val="100000"/>
              </a:lnSpc>
              <a:spcBef>
                <a:spcPts val="360"/>
              </a:spcBef>
              <a:spcAft>
                <a:spcPts val="0"/>
              </a:spcAft>
              <a:buSzPts val="1400"/>
              <a:buNone/>
            </a:pPr>
            <a:r>
              <a:t/>
            </a:r>
            <a:endParaRPr/>
          </a:p>
        </p:txBody>
      </p:sp>
      <p:sp>
        <p:nvSpPr>
          <p:cNvPr id="213" name="Google Shape;213;g307b88410e4_0_62:notes"/>
          <p:cNvSpPr/>
          <p:nvPr>
            <p:ph idx="2" type="sldImg"/>
          </p:nvPr>
        </p:nvSpPr>
        <p:spPr>
          <a:xfrm>
            <a:off x="1139825" y="685800"/>
            <a:ext cx="4565700" cy="34242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p14:notes"/>
          <p:cNvSpPr txBox="1"/>
          <p:nvPr>
            <p:ph idx="1" type="body"/>
          </p:nvPr>
        </p:nvSpPr>
        <p:spPr>
          <a:xfrm>
            <a:off x="684213" y="4337050"/>
            <a:ext cx="5476875" cy="4108450"/>
          </a:xfrm>
          <a:prstGeom prst="rect">
            <a:avLst/>
          </a:prstGeom>
          <a:noFill/>
          <a:ln>
            <a:noFill/>
          </a:ln>
        </p:spPr>
        <p:txBody>
          <a:bodyPr anchorCtr="0" anchor="t" bIns="46025" lIns="92050" spcFirstLastPara="1" rIns="92050" wrap="square" tIns="46025">
            <a:noAutofit/>
          </a:bodyPr>
          <a:lstStyle/>
          <a:p>
            <a:pPr indent="0" lvl="0" marL="0" rtl="0" algn="l">
              <a:lnSpc>
                <a:spcPct val="100000"/>
              </a:lnSpc>
              <a:spcBef>
                <a:spcPts val="360"/>
              </a:spcBef>
              <a:spcAft>
                <a:spcPts val="0"/>
              </a:spcAft>
              <a:buSzPts val="1400"/>
              <a:buNone/>
            </a:pPr>
            <a:r>
              <a:t/>
            </a:r>
            <a:endParaRPr/>
          </a:p>
        </p:txBody>
      </p:sp>
      <p:sp>
        <p:nvSpPr>
          <p:cNvPr id="224" name="Google Shape;224;p14:notes"/>
          <p:cNvSpPr/>
          <p:nvPr>
            <p:ph idx="2" type="sldImg"/>
          </p:nvPr>
        </p:nvSpPr>
        <p:spPr>
          <a:xfrm>
            <a:off x="1139825" y="685800"/>
            <a:ext cx="4565650" cy="3424238"/>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p15:notes"/>
          <p:cNvSpPr txBox="1"/>
          <p:nvPr>
            <p:ph idx="1" type="body"/>
          </p:nvPr>
        </p:nvSpPr>
        <p:spPr>
          <a:xfrm>
            <a:off x="684213" y="4337050"/>
            <a:ext cx="5476875" cy="4108450"/>
          </a:xfrm>
          <a:prstGeom prst="rect">
            <a:avLst/>
          </a:prstGeom>
          <a:noFill/>
          <a:ln>
            <a:noFill/>
          </a:ln>
        </p:spPr>
        <p:txBody>
          <a:bodyPr anchorCtr="0" anchor="t" bIns="46025" lIns="92050" spcFirstLastPara="1" rIns="92050" wrap="square" tIns="46025">
            <a:noAutofit/>
          </a:bodyPr>
          <a:lstStyle/>
          <a:p>
            <a:pPr indent="0" lvl="0" marL="0" rtl="0" algn="l">
              <a:lnSpc>
                <a:spcPct val="100000"/>
              </a:lnSpc>
              <a:spcBef>
                <a:spcPts val="360"/>
              </a:spcBef>
              <a:spcAft>
                <a:spcPts val="0"/>
              </a:spcAft>
              <a:buSzPts val="1400"/>
              <a:buNone/>
            </a:pPr>
            <a:r>
              <a:t/>
            </a:r>
            <a:endParaRPr/>
          </a:p>
        </p:txBody>
      </p:sp>
      <p:sp>
        <p:nvSpPr>
          <p:cNvPr id="230" name="Google Shape;230;p15:notes"/>
          <p:cNvSpPr/>
          <p:nvPr>
            <p:ph idx="2" type="sldImg"/>
          </p:nvPr>
        </p:nvSpPr>
        <p:spPr>
          <a:xfrm>
            <a:off x="1139825" y="685800"/>
            <a:ext cx="4565650" cy="3424238"/>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p17:notes"/>
          <p:cNvSpPr txBox="1"/>
          <p:nvPr>
            <p:ph idx="1" type="body"/>
          </p:nvPr>
        </p:nvSpPr>
        <p:spPr>
          <a:xfrm>
            <a:off x="684213" y="4337050"/>
            <a:ext cx="5476875" cy="4108450"/>
          </a:xfrm>
          <a:prstGeom prst="rect">
            <a:avLst/>
          </a:prstGeom>
          <a:noFill/>
          <a:ln>
            <a:noFill/>
          </a:ln>
        </p:spPr>
        <p:txBody>
          <a:bodyPr anchorCtr="0" anchor="t" bIns="46025" lIns="92050" spcFirstLastPara="1" rIns="92050" wrap="square" tIns="46025">
            <a:noAutofit/>
          </a:bodyPr>
          <a:lstStyle/>
          <a:p>
            <a:pPr indent="0" lvl="0" marL="0" rtl="0" algn="l">
              <a:lnSpc>
                <a:spcPct val="100000"/>
              </a:lnSpc>
              <a:spcBef>
                <a:spcPts val="360"/>
              </a:spcBef>
              <a:spcAft>
                <a:spcPts val="0"/>
              </a:spcAft>
              <a:buSzPts val="1400"/>
              <a:buNone/>
            </a:pPr>
            <a:r>
              <a:t/>
            </a:r>
            <a:endParaRPr/>
          </a:p>
        </p:txBody>
      </p:sp>
      <p:sp>
        <p:nvSpPr>
          <p:cNvPr id="236" name="Google Shape;236;p17:notes"/>
          <p:cNvSpPr/>
          <p:nvPr>
            <p:ph idx="2" type="sldImg"/>
          </p:nvPr>
        </p:nvSpPr>
        <p:spPr>
          <a:xfrm>
            <a:off x="1139825" y="685800"/>
            <a:ext cx="4565650" cy="3424238"/>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2865b827597_0_116:notes"/>
          <p:cNvSpPr txBox="1"/>
          <p:nvPr>
            <p:ph idx="1" type="body"/>
          </p:nvPr>
        </p:nvSpPr>
        <p:spPr>
          <a:xfrm>
            <a:off x="684213" y="4337050"/>
            <a:ext cx="5476800" cy="4108500"/>
          </a:xfrm>
          <a:prstGeom prst="rect">
            <a:avLst/>
          </a:prstGeom>
          <a:noFill/>
          <a:ln>
            <a:noFill/>
          </a:ln>
        </p:spPr>
        <p:txBody>
          <a:bodyPr anchorCtr="0" anchor="t" bIns="46025" lIns="92050" spcFirstLastPara="1" rIns="92050" wrap="square" tIns="46025">
            <a:noAutofit/>
          </a:bodyPr>
          <a:lstStyle/>
          <a:p>
            <a:pPr indent="0" lvl="0" marL="0" rtl="0" algn="l">
              <a:lnSpc>
                <a:spcPct val="100000"/>
              </a:lnSpc>
              <a:spcBef>
                <a:spcPts val="360"/>
              </a:spcBef>
              <a:spcAft>
                <a:spcPts val="0"/>
              </a:spcAft>
              <a:buSzPts val="1400"/>
              <a:buNone/>
            </a:pPr>
            <a:r>
              <a:t/>
            </a:r>
            <a:endParaRPr/>
          </a:p>
        </p:txBody>
      </p:sp>
      <p:sp>
        <p:nvSpPr>
          <p:cNvPr id="242" name="Google Shape;242;g2865b827597_0_116:notes"/>
          <p:cNvSpPr/>
          <p:nvPr>
            <p:ph idx="2" type="sldImg"/>
          </p:nvPr>
        </p:nvSpPr>
        <p:spPr>
          <a:xfrm>
            <a:off x="1139825" y="685800"/>
            <a:ext cx="4565700" cy="34242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82" name="Google Shape;82;p3: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200"/>
              <a:buFont typeface="Arial"/>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p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88" name="Google Shape;88;p4: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1" marL="566300" rtl="0" algn="l">
              <a:lnSpc>
                <a:spcPct val="100000"/>
              </a:lnSpc>
              <a:spcBef>
                <a:spcPts val="0"/>
              </a:spcBef>
              <a:spcAft>
                <a:spcPts val="0"/>
              </a:spcAft>
              <a:buClr>
                <a:schemeClr val="dk1"/>
              </a:buClr>
              <a:buSzPts val="553"/>
              <a:buFont typeface="Arial"/>
              <a:buNone/>
            </a:pPr>
            <a:r>
              <a:rPr lang="en-US"/>
              <a:t>Outdoor Walking (OW): measurements while walking (average speed of 3.53 km/h, with stops due to traffic lights)</a:t>
            </a:r>
            <a:endParaRPr/>
          </a:p>
          <a:p>
            <a:pPr indent="0" lvl="1" marL="566300" rtl="0" algn="l">
              <a:lnSpc>
                <a:spcPct val="100000"/>
              </a:lnSpc>
              <a:spcBef>
                <a:spcPts val="0"/>
              </a:spcBef>
              <a:spcAft>
                <a:spcPts val="0"/>
              </a:spcAft>
              <a:buClr>
                <a:schemeClr val="dk1"/>
              </a:buClr>
              <a:buSzPts val="553"/>
              <a:buFont typeface="Arial"/>
              <a:buNone/>
            </a:pPr>
            <a:r>
              <a:rPr lang="en-US"/>
              <a:t>Outdoor Driving (OD): measurements performed while driving a car (average speed of 19.4 km/h, with stops due to traffic lights)</a:t>
            </a:r>
            <a:endParaRPr/>
          </a:p>
          <a:p>
            <a:pPr indent="0" lvl="0" marL="0" rtl="0" algn="l">
              <a:lnSpc>
                <a:spcPct val="100000"/>
              </a:lnSpc>
              <a:spcBef>
                <a:spcPts val="0"/>
              </a:spcBef>
              <a:spcAft>
                <a:spcPts val="0"/>
              </a:spcAft>
              <a:buClr>
                <a:schemeClr val="dk1"/>
              </a:buClr>
              <a:buSzPts val="1200"/>
              <a:buFont typeface="Arial"/>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p5: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475488" lvl="2" marL="1371600" rtl="0" algn="l">
              <a:lnSpc>
                <a:spcPct val="90000"/>
              </a:lnSpc>
              <a:spcBef>
                <a:spcPts val="0"/>
              </a:spcBef>
              <a:spcAft>
                <a:spcPts val="0"/>
              </a:spcAft>
              <a:buClr>
                <a:schemeClr val="dk1"/>
              </a:buClr>
              <a:buSzPts val="3888"/>
              <a:buFont typeface="Arial"/>
              <a:buChar char="•"/>
            </a:pPr>
            <a:r>
              <a:rPr lang="en-US" sz="3888"/>
              <a:t>4G: measurements on the Reference Signal (RS) sent by 4G PCIs</a:t>
            </a:r>
            <a:endParaRPr/>
          </a:p>
          <a:p>
            <a:pPr indent="-475488" lvl="2" marL="1371600" rtl="0" algn="l">
              <a:lnSpc>
                <a:spcPct val="90000"/>
              </a:lnSpc>
              <a:spcBef>
                <a:spcPts val="0"/>
              </a:spcBef>
              <a:spcAft>
                <a:spcPts val="0"/>
              </a:spcAft>
              <a:buClr>
                <a:schemeClr val="dk1"/>
              </a:buClr>
              <a:buSzPts val="3888"/>
              <a:buFont typeface="Arial"/>
              <a:buChar char="•"/>
            </a:pPr>
            <a:r>
              <a:rPr lang="en-US" sz="3888"/>
              <a:t>5G: measurements on the SSS, sent by 5G PCIs in the SSBs:</a:t>
            </a:r>
            <a:endParaRPr/>
          </a:p>
          <a:p>
            <a:pPr indent="-475488" lvl="3" marL="1828800" rtl="0" algn="l">
              <a:lnSpc>
                <a:spcPct val="90000"/>
              </a:lnSpc>
              <a:spcBef>
                <a:spcPts val="0"/>
              </a:spcBef>
              <a:spcAft>
                <a:spcPts val="0"/>
              </a:spcAft>
              <a:buClr>
                <a:schemeClr val="dk1"/>
              </a:buClr>
              <a:buSzPts val="3888"/>
              <a:buFont typeface="Arial"/>
              <a:buChar char="•"/>
            </a:pPr>
            <a:r>
              <a:rPr lang="en-US" sz="3888"/>
              <a:t>SS Reference Signal Received Power (SS-RSRP)</a:t>
            </a:r>
            <a:endParaRPr/>
          </a:p>
          <a:p>
            <a:pPr indent="-475488" lvl="3" marL="1828800" rtl="0" algn="l">
              <a:lnSpc>
                <a:spcPct val="90000"/>
              </a:lnSpc>
              <a:spcBef>
                <a:spcPts val="0"/>
              </a:spcBef>
              <a:spcAft>
                <a:spcPts val="0"/>
              </a:spcAft>
              <a:buClr>
                <a:schemeClr val="dk1"/>
              </a:buClr>
              <a:buSzPts val="3888"/>
              <a:buFont typeface="Arial"/>
              <a:buChar char="•"/>
            </a:pPr>
            <a:r>
              <a:rPr lang="en-US" sz="3888"/>
              <a:t>SS Reference Signal Received Quality (SS-RSRQ)</a:t>
            </a:r>
            <a:endParaRPr/>
          </a:p>
          <a:p>
            <a:pPr indent="-475488" lvl="3" marL="1828800" rtl="0" algn="l">
              <a:lnSpc>
                <a:spcPct val="90000"/>
              </a:lnSpc>
              <a:spcBef>
                <a:spcPts val="0"/>
              </a:spcBef>
              <a:spcAft>
                <a:spcPts val="0"/>
              </a:spcAft>
              <a:buClr>
                <a:schemeClr val="dk1"/>
              </a:buClr>
              <a:buSzPts val="3888"/>
              <a:buFont typeface="Arial"/>
              <a:buChar char="•"/>
            </a:pPr>
            <a:r>
              <a:rPr lang="en-US" sz="3888"/>
              <a:t>SS Signal to Interference and Noise Ratio (SS-SINR) </a:t>
            </a:r>
            <a:endParaRPr/>
          </a:p>
          <a:p>
            <a:pPr indent="0" lvl="0" marL="0" rtl="0" algn="l">
              <a:lnSpc>
                <a:spcPct val="100000"/>
              </a:lnSpc>
              <a:spcBef>
                <a:spcPts val="0"/>
              </a:spcBef>
              <a:spcAft>
                <a:spcPts val="0"/>
              </a:spcAft>
              <a:buClr>
                <a:schemeClr val="dk1"/>
              </a:buClr>
              <a:buSzPts val="1200"/>
              <a:buFont typeface="Arial"/>
              <a:buNone/>
            </a:pPr>
            <a:r>
              <a:t/>
            </a:r>
            <a:endParaRPr/>
          </a:p>
        </p:txBody>
      </p:sp>
      <p:sp>
        <p:nvSpPr>
          <p:cNvPr id="97" name="Google Shape;97;p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307b88410e4_0_72: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475488" lvl="2" marL="1371600" rtl="0" algn="l">
              <a:lnSpc>
                <a:spcPct val="90000"/>
              </a:lnSpc>
              <a:spcBef>
                <a:spcPts val="0"/>
              </a:spcBef>
              <a:spcAft>
                <a:spcPts val="0"/>
              </a:spcAft>
              <a:buClr>
                <a:schemeClr val="dk1"/>
              </a:buClr>
              <a:buSzPts val="3888"/>
              <a:buFont typeface="Arial"/>
              <a:buChar char="•"/>
            </a:pPr>
            <a:r>
              <a:rPr lang="en-US" sz="3888"/>
              <a:t>4G: measurements on the Reference Signal (RS) sent by 4G PCIs</a:t>
            </a:r>
            <a:endParaRPr/>
          </a:p>
          <a:p>
            <a:pPr indent="-475488" lvl="2" marL="1371600" rtl="0" algn="l">
              <a:lnSpc>
                <a:spcPct val="90000"/>
              </a:lnSpc>
              <a:spcBef>
                <a:spcPts val="0"/>
              </a:spcBef>
              <a:spcAft>
                <a:spcPts val="0"/>
              </a:spcAft>
              <a:buClr>
                <a:schemeClr val="dk1"/>
              </a:buClr>
              <a:buSzPts val="3888"/>
              <a:buFont typeface="Arial"/>
              <a:buChar char="•"/>
            </a:pPr>
            <a:r>
              <a:rPr lang="en-US" sz="3888"/>
              <a:t>5G: measurements on the SSS, sent by 5G PCIs in the SSBs:</a:t>
            </a:r>
            <a:endParaRPr/>
          </a:p>
          <a:p>
            <a:pPr indent="-475488" lvl="3" marL="1828800" rtl="0" algn="l">
              <a:lnSpc>
                <a:spcPct val="90000"/>
              </a:lnSpc>
              <a:spcBef>
                <a:spcPts val="0"/>
              </a:spcBef>
              <a:spcAft>
                <a:spcPts val="0"/>
              </a:spcAft>
              <a:buClr>
                <a:schemeClr val="dk1"/>
              </a:buClr>
              <a:buSzPts val="3888"/>
              <a:buFont typeface="Arial"/>
              <a:buChar char="•"/>
            </a:pPr>
            <a:r>
              <a:rPr lang="en-US" sz="3888"/>
              <a:t>SS Reference Signal Received Power (SS-RSRP)</a:t>
            </a:r>
            <a:endParaRPr/>
          </a:p>
          <a:p>
            <a:pPr indent="-475488" lvl="3" marL="1828800" rtl="0" algn="l">
              <a:lnSpc>
                <a:spcPct val="90000"/>
              </a:lnSpc>
              <a:spcBef>
                <a:spcPts val="0"/>
              </a:spcBef>
              <a:spcAft>
                <a:spcPts val="0"/>
              </a:spcAft>
              <a:buClr>
                <a:schemeClr val="dk1"/>
              </a:buClr>
              <a:buSzPts val="3888"/>
              <a:buFont typeface="Arial"/>
              <a:buChar char="•"/>
            </a:pPr>
            <a:r>
              <a:rPr lang="en-US" sz="3888"/>
              <a:t>SS Reference Signal Received Quality (SS-RSRQ)</a:t>
            </a:r>
            <a:endParaRPr/>
          </a:p>
          <a:p>
            <a:pPr indent="-475488" lvl="3" marL="1828800" rtl="0" algn="l">
              <a:lnSpc>
                <a:spcPct val="90000"/>
              </a:lnSpc>
              <a:spcBef>
                <a:spcPts val="0"/>
              </a:spcBef>
              <a:spcAft>
                <a:spcPts val="0"/>
              </a:spcAft>
              <a:buClr>
                <a:schemeClr val="dk1"/>
              </a:buClr>
              <a:buSzPts val="3888"/>
              <a:buFont typeface="Arial"/>
              <a:buChar char="•"/>
            </a:pPr>
            <a:r>
              <a:rPr lang="en-US" sz="3888"/>
              <a:t>SS Signal to Interference and Noise Ratio (SS-SINR) </a:t>
            </a:r>
            <a:endParaRPr/>
          </a:p>
          <a:p>
            <a:pPr indent="0" lvl="0" marL="0" rtl="0" algn="l">
              <a:lnSpc>
                <a:spcPct val="100000"/>
              </a:lnSpc>
              <a:spcBef>
                <a:spcPts val="0"/>
              </a:spcBef>
              <a:spcAft>
                <a:spcPts val="0"/>
              </a:spcAft>
              <a:buClr>
                <a:schemeClr val="dk1"/>
              </a:buClr>
              <a:buSzPts val="1200"/>
              <a:buFont typeface="Arial"/>
              <a:buNone/>
            </a:pPr>
            <a:r>
              <a:t/>
            </a:r>
            <a:endParaRPr/>
          </a:p>
        </p:txBody>
      </p:sp>
      <p:sp>
        <p:nvSpPr>
          <p:cNvPr id="103" name="Google Shape;103;g307b88410e4_0_7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p27: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475488" lvl="2" marL="1371600" rtl="0" algn="l">
              <a:lnSpc>
                <a:spcPct val="90000"/>
              </a:lnSpc>
              <a:spcBef>
                <a:spcPts val="0"/>
              </a:spcBef>
              <a:spcAft>
                <a:spcPts val="0"/>
              </a:spcAft>
              <a:buClr>
                <a:schemeClr val="dk1"/>
              </a:buClr>
              <a:buSzPts val="3888"/>
              <a:buFont typeface="Arial"/>
              <a:buChar char="•"/>
            </a:pPr>
            <a:r>
              <a:rPr lang="en-US" sz="3888"/>
              <a:t>4G: measurements on the Reference Signal (RS) sent by 4G PCIs</a:t>
            </a:r>
            <a:endParaRPr/>
          </a:p>
          <a:p>
            <a:pPr indent="-475488" lvl="2" marL="1371600" rtl="0" algn="l">
              <a:lnSpc>
                <a:spcPct val="90000"/>
              </a:lnSpc>
              <a:spcBef>
                <a:spcPts val="0"/>
              </a:spcBef>
              <a:spcAft>
                <a:spcPts val="0"/>
              </a:spcAft>
              <a:buClr>
                <a:schemeClr val="dk1"/>
              </a:buClr>
              <a:buSzPts val="3888"/>
              <a:buFont typeface="Arial"/>
              <a:buChar char="•"/>
            </a:pPr>
            <a:r>
              <a:rPr lang="en-US" sz="3888"/>
              <a:t>5G: measurements on the SSS, sent by 5G PCIs in the SSBs:</a:t>
            </a:r>
            <a:endParaRPr/>
          </a:p>
          <a:p>
            <a:pPr indent="-475488" lvl="3" marL="1828800" rtl="0" algn="l">
              <a:lnSpc>
                <a:spcPct val="90000"/>
              </a:lnSpc>
              <a:spcBef>
                <a:spcPts val="0"/>
              </a:spcBef>
              <a:spcAft>
                <a:spcPts val="0"/>
              </a:spcAft>
              <a:buClr>
                <a:schemeClr val="dk1"/>
              </a:buClr>
              <a:buSzPts val="3888"/>
              <a:buFont typeface="Arial"/>
              <a:buChar char="•"/>
            </a:pPr>
            <a:r>
              <a:rPr lang="en-US" sz="3888"/>
              <a:t>SS Reference Signal Received Power (SS-RSRP)</a:t>
            </a:r>
            <a:endParaRPr/>
          </a:p>
          <a:p>
            <a:pPr indent="-475488" lvl="3" marL="1828800" rtl="0" algn="l">
              <a:lnSpc>
                <a:spcPct val="90000"/>
              </a:lnSpc>
              <a:spcBef>
                <a:spcPts val="0"/>
              </a:spcBef>
              <a:spcAft>
                <a:spcPts val="0"/>
              </a:spcAft>
              <a:buClr>
                <a:schemeClr val="dk1"/>
              </a:buClr>
              <a:buSzPts val="3888"/>
              <a:buFont typeface="Arial"/>
              <a:buChar char="•"/>
            </a:pPr>
            <a:r>
              <a:rPr lang="en-US" sz="3888"/>
              <a:t>SS Reference Signal Received Quality (SS-RSRQ)</a:t>
            </a:r>
            <a:endParaRPr/>
          </a:p>
          <a:p>
            <a:pPr indent="-475488" lvl="3" marL="1828800" rtl="0" algn="l">
              <a:lnSpc>
                <a:spcPct val="90000"/>
              </a:lnSpc>
              <a:spcBef>
                <a:spcPts val="0"/>
              </a:spcBef>
              <a:spcAft>
                <a:spcPts val="0"/>
              </a:spcAft>
              <a:buClr>
                <a:schemeClr val="dk1"/>
              </a:buClr>
              <a:buSzPts val="3888"/>
              <a:buFont typeface="Arial"/>
              <a:buChar char="•"/>
            </a:pPr>
            <a:r>
              <a:rPr lang="en-US" sz="3888"/>
              <a:t>SS Signal to Interference and Noise Ratio (SS-SINR) </a:t>
            </a:r>
            <a:endParaRPr/>
          </a:p>
          <a:p>
            <a:pPr indent="0" lvl="0" marL="0" rtl="0" algn="l">
              <a:lnSpc>
                <a:spcPct val="100000"/>
              </a:lnSpc>
              <a:spcBef>
                <a:spcPts val="0"/>
              </a:spcBef>
              <a:spcAft>
                <a:spcPts val="0"/>
              </a:spcAft>
              <a:buClr>
                <a:schemeClr val="dk1"/>
              </a:buClr>
              <a:buSzPts val="1200"/>
              <a:buFont typeface="Arial"/>
              <a:buNone/>
            </a:pPr>
            <a:r>
              <a:t/>
            </a:r>
            <a:endParaRPr/>
          </a:p>
        </p:txBody>
      </p:sp>
      <p:sp>
        <p:nvSpPr>
          <p:cNvPr id="109" name="Google Shape;109;p2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2865b827597_0_121:notes"/>
          <p:cNvSpPr/>
          <p:nvPr>
            <p:ph idx="2" type="sldImg"/>
          </p:nvPr>
        </p:nvSpPr>
        <p:spPr>
          <a:xfrm>
            <a:off x="1139825" y="685800"/>
            <a:ext cx="4565650" cy="3424238"/>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17" name="Google Shape;117;g2865b827597_0_121:notes"/>
          <p:cNvSpPr txBox="1"/>
          <p:nvPr>
            <p:ph idx="1" type="body"/>
          </p:nvPr>
        </p:nvSpPr>
        <p:spPr>
          <a:xfrm>
            <a:off x="684213" y="4337050"/>
            <a:ext cx="5476800" cy="4108500"/>
          </a:xfrm>
          <a:prstGeom prst="rect">
            <a:avLst/>
          </a:prstGeom>
          <a:noFill/>
          <a:ln>
            <a:noFill/>
          </a:ln>
        </p:spPr>
        <p:txBody>
          <a:bodyPr anchorCtr="0" anchor="t" bIns="46025" lIns="92050" spcFirstLastPara="1" rIns="92050" wrap="square" tIns="46025">
            <a:noAutofit/>
          </a:bodyPr>
          <a:lstStyle/>
          <a:p>
            <a:pPr indent="0" lvl="0" marL="0" rtl="0" algn="l">
              <a:lnSpc>
                <a:spcPct val="100000"/>
              </a:lnSpc>
              <a:spcBef>
                <a:spcPts val="0"/>
              </a:spcBef>
              <a:spcAft>
                <a:spcPts val="0"/>
              </a:spcAft>
              <a:buSzPts val="1400"/>
              <a:buNone/>
            </a:pPr>
            <a:r>
              <a:t/>
            </a:r>
            <a:endParaRPr/>
          </a:p>
        </p:txBody>
      </p:sp>
      <p:sp>
        <p:nvSpPr>
          <p:cNvPr id="118" name="Google Shape;118;g2865b827597_0_121:notes"/>
          <p:cNvSpPr txBox="1"/>
          <p:nvPr>
            <p:ph idx="12" type="sldNum"/>
          </p:nvPr>
        </p:nvSpPr>
        <p:spPr>
          <a:xfrm>
            <a:off x="3879850" y="8674100"/>
            <a:ext cx="2964000" cy="455700"/>
          </a:xfrm>
          <a:prstGeom prst="rect">
            <a:avLst/>
          </a:prstGeom>
          <a:noFill/>
          <a:ln>
            <a:noFill/>
          </a:ln>
        </p:spPr>
        <p:txBody>
          <a:bodyPr anchorCtr="0" anchor="b" bIns="46025" lIns="92050" spcFirstLastPara="1" rIns="92050" wrap="square" tIns="46025">
            <a:noAutofit/>
          </a:bodyPr>
          <a:lstStyle/>
          <a:p>
            <a:pPr indent="0" lvl="0" marL="0" rtl="0" algn="r">
              <a:lnSpc>
                <a:spcPct val="100000"/>
              </a:lnSpc>
              <a:spcBef>
                <a:spcPts val="0"/>
              </a:spcBef>
              <a:spcAft>
                <a:spcPts val="0"/>
              </a:spcAft>
              <a:buClr>
                <a:schemeClr val="dk1"/>
              </a:buClr>
              <a:buSzPts val="1200"/>
              <a:buFont typeface="Arial"/>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p9:notes"/>
          <p:cNvSpPr txBox="1"/>
          <p:nvPr>
            <p:ph idx="1" type="body"/>
          </p:nvPr>
        </p:nvSpPr>
        <p:spPr>
          <a:xfrm>
            <a:off x="684213" y="4337050"/>
            <a:ext cx="5476875" cy="4108450"/>
          </a:xfrm>
          <a:prstGeom prst="rect">
            <a:avLst/>
          </a:prstGeom>
          <a:noFill/>
          <a:ln>
            <a:noFill/>
          </a:ln>
        </p:spPr>
        <p:txBody>
          <a:bodyPr anchorCtr="0" anchor="t" bIns="46025" lIns="92050" spcFirstLastPara="1" rIns="92050" wrap="square" tIns="46025">
            <a:noAutofit/>
          </a:bodyPr>
          <a:lstStyle/>
          <a:p>
            <a:pPr indent="0" lvl="0" marL="0" rtl="0" algn="l">
              <a:lnSpc>
                <a:spcPct val="100000"/>
              </a:lnSpc>
              <a:spcBef>
                <a:spcPts val="360"/>
              </a:spcBef>
              <a:spcAft>
                <a:spcPts val="0"/>
              </a:spcAft>
              <a:buSzPts val="1400"/>
              <a:buNone/>
            </a:pPr>
            <a:r>
              <a:t/>
            </a:r>
            <a:endParaRPr/>
          </a:p>
        </p:txBody>
      </p:sp>
      <p:sp>
        <p:nvSpPr>
          <p:cNvPr id="124" name="Google Shape;124;p9:notes"/>
          <p:cNvSpPr/>
          <p:nvPr>
            <p:ph idx="2" type="sldImg"/>
          </p:nvPr>
        </p:nvSpPr>
        <p:spPr>
          <a:xfrm>
            <a:off x="1139825" y="685800"/>
            <a:ext cx="4565650" cy="3424238"/>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sp>
        <p:nvSpPr>
          <p:cNvPr id="20" name="Google Shape;20;p19"/>
          <p:cNvSpPr txBox="1"/>
          <p:nvPr>
            <p:ph type="title"/>
          </p:nvPr>
        </p:nvSpPr>
        <p:spPr>
          <a:xfrm>
            <a:off x="623888" y="1709739"/>
            <a:ext cx="7886700" cy="2852737"/>
          </a:xfrm>
          <a:prstGeom prst="rect">
            <a:avLst/>
          </a:prstGeom>
          <a:noFill/>
          <a:ln>
            <a:noFill/>
          </a:ln>
        </p:spPr>
        <p:txBody>
          <a:bodyPr anchorCtr="0" anchor="b" bIns="45700" lIns="91425" spcFirstLastPara="1" rIns="36000" wrap="square" tIns="45700">
            <a:noAutofit/>
          </a:bodyPr>
          <a:lstStyle>
            <a:lvl1pPr lvl="0" algn="l">
              <a:lnSpc>
                <a:spcPct val="80000"/>
              </a:lnSpc>
              <a:spcBef>
                <a:spcPts val="0"/>
              </a:spcBef>
              <a:spcAft>
                <a:spcPts val="0"/>
              </a:spcAft>
              <a:buSzPts val="1400"/>
              <a:buNone/>
              <a:defRPr sz="4500"/>
            </a:lvl1pPr>
            <a:lvl2pPr lvl="1" algn="l">
              <a:lnSpc>
                <a:spcPct val="80000"/>
              </a:lnSpc>
              <a:spcBef>
                <a:spcPts val="0"/>
              </a:spcBef>
              <a:spcAft>
                <a:spcPts val="0"/>
              </a:spcAft>
              <a:buSzPts val="1400"/>
              <a:buNone/>
              <a:defRPr/>
            </a:lvl2pPr>
            <a:lvl3pPr lvl="2" algn="l">
              <a:lnSpc>
                <a:spcPct val="80000"/>
              </a:lnSpc>
              <a:spcBef>
                <a:spcPts val="0"/>
              </a:spcBef>
              <a:spcAft>
                <a:spcPts val="0"/>
              </a:spcAft>
              <a:buSzPts val="1400"/>
              <a:buNone/>
              <a:defRPr/>
            </a:lvl3pPr>
            <a:lvl4pPr lvl="3" algn="l">
              <a:lnSpc>
                <a:spcPct val="80000"/>
              </a:lnSpc>
              <a:spcBef>
                <a:spcPts val="0"/>
              </a:spcBef>
              <a:spcAft>
                <a:spcPts val="0"/>
              </a:spcAft>
              <a:buSzPts val="1400"/>
              <a:buNone/>
              <a:defRPr/>
            </a:lvl4pPr>
            <a:lvl5pPr lvl="4" algn="l">
              <a:lnSpc>
                <a:spcPct val="80000"/>
              </a:lnSpc>
              <a:spcBef>
                <a:spcPts val="0"/>
              </a:spcBef>
              <a:spcAft>
                <a:spcPts val="0"/>
              </a:spcAft>
              <a:buSzPts val="1400"/>
              <a:buNone/>
              <a:defRPr/>
            </a:lvl5pPr>
            <a:lvl6pPr lvl="5" algn="l">
              <a:lnSpc>
                <a:spcPct val="80000"/>
              </a:lnSpc>
              <a:spcBef>
                <a:spcPts val="0"/>
              </a:spcBef>
              <a:spcAft>
                <a:spcPts val="0"/>
              </a:spcAft>
              <a:buSzPts val="1400"/>
              <a:buNone/>
              <a:defRPr/>
            </a:lvl6pPr>
            <a:lvl7pPr lvl="6" algn="l">
              <a:lnSpc>
                <a:spcPct val="80000"/>
              </a:lnSpc>
              <a:spcBef>
                <a:spcPts val="0"/>
              </a:spcBef>
              <a:spcAft>
                <a:spcPts val="0"/>
              </a:spcAft>
              <a:buSzPts val="1400"/>
              <a:buNone/>
              <a:defRPr/>
            </a:lvl7pPr>
            <a:lvl8pPr lvl="7" algn="l">
              <a:lnSpc>
                <a:spcPct val="80000"/>
              </a:lnSpc>
              <a:spcBef>
                <a:spcPts val="0"/>
              </a:spcBef>
              <a:spcAft>
                <a:spcPts val="0"/>
              </a:spcAft>
              <a:buSzPts val="1400"/>
              <a:buNone/>
              <a:defRPr/>
            </a:lvl8pPr>
            <a:lvl9pPr lvl="8" algn="l">
              <a:lnSpc>
                <a:spcPct val="80000"/>
              </a:lnSpc>
              <a:spcBef>
                <a:spcPts val="0"/>
              </a:spcBef>
              <a:spcAft>
                <a:spcPts val="0"/>
              </a:spcAft>
              <a:buSzPts val="1400"/>
              <a:buNone/>
              <a:defRPr/>
            </a:lvl9pPr>
          </a:lstStyle>
          <a:p/>
        </p:txBody>
      </p:sp>
      <p:sp>
        <p:nvSpPr>
          <p:cNvPr id="21" name="Google Shape;21;p19"/>
          <p:cNvSpPr txBox="1"/>
          <p:nvPr>
            <p:ph idx="1" type="body"/>
          </p:nvPr>
        </p:nvSpPr>
        <p:spPr>
          <a:xfrm>
            <a:off x="623888" y="4589464"/>
            <a:ext cx="7886700" cy="1500187"/>
          </a:xfrm>
          <a:prstGeom prst="rect">
            <a:avLst/>
          </a:prstGeom>
          <a:noFill/>
          <a:ln>
            <a:noFill/>
          </a:ln>
        </p:spPr>
        <p:txBody>
          <a:bodyPr anchorCtr="0" anchor="t" bIns="45700" lIns="91425" spcFirstLastPara="1" rIns="54000" wrap="square" tIns="45700">
            <a:noAutofit/>
          </a:bodyPr>
          <a:lstStyle>
            <a:lvl1pPr indent="-228600" lvl="0" marL="457200" algn="l">
              <a:lnSpc>
                <a:spcPct val="100000"/>
              </a:lnSpc>
              <a:spcBef>
                <a:spcPts val="360"/>
              </a:spcBef>
              <a:spcAft>
                <a:spcPts val="0"/>
              </a:spcAft>
              <a:buSzPts val="2160"/>
              <a:buNone/>
              <a:defRPr sz="1800">
                <a:solidFill>
                  <a:srgbClr val="888888"/>
                </a:solidFill>
              </a:defRPr>
            </a:lvl1pPr>
            <a:lvl2pPr indent="-228600" lvl="1" marL="914400" algn="l">
              <a:lnSpc>
                <a:spcPct val="100000"/>
              </a:lnSpc>
              <a:spcBef>
                <a:spcPts val="300"/>
              </a:spcBef>
              <a:spcAft>
                <a:spcPts val="0"/>
              </a:spcAft>
              <a:buSzPts val="1500"/>
              <a:buNone/>
              <a:defRPr sz="1500">
                <a:solidFill>
                  <a:srgbClr val="888888"/>
                </a:solidFill>
              </a:defRPr>
            </a:lvl2pPr>
            <a:lvl3pPr indent="-228600" lvl="2" marL="1371600" algn="l">
              <a:lnSpc>
                <a:spcPct val="100000"/>
              </a:lnSpc>
              <a:spcBef>
                <a:spcPts val="270"/>
              </a:spcBef>
              <a:spcAft>
                <a:spcPts val="0"/>
              </a:spcAft>
              <a:buSzPts val="1350"/>
              <a:buFont typeface="Monda"/>
              <a:buNone/>
              <a:defRPr sz="1350">
                <a:solidFill>
                  <a:srgbClr val="888888"/>
                </a:solidFill>
              </a:defRPr>
            </a:lvl3pPr>
            <a:lvl4pPr indent="-228600" lvl="3" marL="1828800" algn="l">
              <a:lnSpc>
                <a:spcPct val="100000"/>
              </a:lnSpc>
              <a:spcBef>
                <a:spcPts val="240"/>
              </a:spcBef>
              <a:spcAft>
                <a:spcPts val="0"/>
              </a:spcAft>
              <a:buSzPts val="1200"/>
              <a:buNone/>
              <a:defRPr sz="1200">
                <a:solidFill>
                  <a:srgbClr val="888888"/>
                </a:solidFill>
              </a:defRPr>
            </a:lvl4pPr>
            <a:lvl5pPr indent="-228600" lvl="4" marL="2286000" algn="l">
              <a:lnSpc>
                <a:spcPct val="100000"/>
              </a:lnSpc>
              <a:spcBef>
                <a:spcPts val="240"/>
              </a:spcBef>
              <a:spcAft>
                <a:spcPts val="0"/>
              </a:spcAft>
              <a:buSzPts val="600"/>
              <a:buNone/>
              <a:defRPr sz="1200">
                <a:solidFill>
                  <a:srgbClr val="888888"/>
                </a:solidFill>
              </a:defRPr>
            </a:lvl5pPr>
            <a:lvl6pPr indent="-228600" lvl="5" marL="2743200" algn="l">
              <a:lnSpc>
                <a:spcPct val="100000"/>
              </a:lnSpc>
              <a:spcBef>
                <a:spcPts val="240"/>
              </a:spcBef>
              <a:spcAft>
                <a:spcPts val="0"/>
              </a:spcAft>
              <a:buSzPts val="600"/>
              <a:buNone/>
              <a:defRPr sz="1200">
                <a:solidFill>
                  <a:srgbClr val="888888"/>
                </a:solidFill>
              </a:defRPr>
            </a:lvl6pPr>
            <a:lvl7pPr indent="-228600" lvl="6" marL="3200400" algn="l">
              <a:lnSpc>
                <a:spcPct val="100000"/>
              </a:lnSpc>
              <a:spcBef>
                <a:spcPts val="240"/>
              </a:spcBef>
              <a:spcAft>
                <a:spcPts val="0"/>
              </a:spcAft>
              <a:buSzPts val="600"/>
              <a:buNone/>
              <a:defRPr sz="1200">
                <a:solidFill>
                  <a:srgbClr val="888888"/>
                </a:solidFill>
              </a:defRPr>
            </a:lvl7pPr>
            <a:lvl8pPr indent="-228600" lvl="7" marL="3657600" algn="l">
              <a:lnSpc>
                <a:spcPct val="100000"/>
              </a:lnSpc>
              <a:spcBef>
                <a:spcPts val="240"/>
              </a:spcBef>
              <a:spcAft>
                <a:spcPts val="0"/>
              </a:spcAft>
              <a:buSzPts val="600"/>
              <a:buNone/>
              <a:defRPr sz="1200">
                <a:solidFill>
                  <a:srgbClr val="888888"/>
                </a:solidFill>
              </a:defRPr>
            </a:lvl8pPr>
            <a:lvl9pPr indent="-228600" lvl="8" marL="4114800" algn="l">
              <a:lnSpc>
                <a:spcPct val="100000"/>
              </a:lnSpc>
              <a:spcBef>
                <a:spcPts val="240"/>
              </a:spcBef>
              <a:spcAft>
                <a:spcPts val="0"/>
              </a:spcAft>
              <a:buSzPts val="600"/>
              <a:buNone/>
              <a:defRPr sz="1200">
                <a:solidFill>
                  <a:srgbClr val="888888"/>
                </a:solidFill>
              </a:defRPr>
            </a:lvl9pPr>
          </a:lstStyle>
          <a:p/>
        </p:txBody>
      </p:sp>
      <p:sp>
        <p:nvSpPr>
          <p:cNvPr id="22" name="Google Shape;22;p19"/>
          <p:cNvSpPr txBox="1"/>
          <p:nvPr>
            <p:ph idx="12" type="sldNum"/>
          </p:nvPr>
        </p:nvSpPr>
        <p:spPr>
          <a:xfrm>
            <a:off x="6457950" y="6356351"/>
            <a:ext cx="20574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Tahoma"/>
                <a:ea typeface="Tahoma"/>
                <a:cs typeface="Tahoma"/>
                <a:sym typeface="Tahoma"/>
              </a:defRPr>
            </a:lvl1pPr>
            <a:lvl2pPr indent="0" lvl="1"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Tahoma"/>
                <a:ea typeface="Tahoma"/>
                <a:cs typeface="Tahoma"/>
                <a:sym typeface="Tahoma"/>
              </a:defRPr>
            </a:lvl2pPr>
            <a:lvl3pPr indent="0" lvl="2"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Tahoma"/>
                <a:ea typeface="Tahoma"/>
                <a:cs typeface="Tahoma"/>
                <a:sym typeface="Tahoma"/>
              </a:defRPr>
            </a:lvl3pPr>
            <a:lvl4pPr indent="0" lvl="3"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Tahoma"/>
                <a:ea typeface="Tahoma"/>
                <a:cs typeface="Tahoma"/>
                <a:sym typeface="Tahoma"/>
              </a:defRPr>
            </a:lvl4pPr>
            <a:lvl5pPr indent="0" lvl="4"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Tahoma"/>
                <a:ea typeface="Tahoma"/>
                <a:cs typeface="Tahoma"/>
                <a:sym typeface="Tahoma"/>
              </a:defRPr>
            </a:lvl5pPr>
            <a:lvl6pPr indent="0" lvl="5"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Tahoma"/>
                <a:ea typeface="Tahoma"/>
                <a:cs typeface="Tahoma"/>
                <a:sym typeface="Tahoma"/>
              </a:defRPr>
            </a:lvl6pPr>
            <a:lvl7pPr indent="0" lvl="6"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Tahoma"/>
                <a:ea typeface="Tahoma"/>
                <a:cs typeface="Tahoma"/>
                <a:sym typeface="Tahoma"/>
              </a:defRPr>
            </a:lvl7pPr>
            <a:lvl8pPr indent="0" lvl="7"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Tahoma"/>
                <a:ea typeface="Tahoma"/>
                <a:cs typeface="Tahoma"/>
                <a:sym typeface="Tahoma"/>
              </a:defRPr>
            </a:lvl8pPr>
            <a:lvl9pPr indent="0" lvl="8"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Tahoma"/>
                <a:ea typeface="Tahoma"/>
                <a:cs typeface="Tahoma"/>
                <a:sym typeface="Tahoma"/>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tel og innhold" type="obj">
  <p:cSld name="OBJECT">
    <p:spTree>
      <p:nvGrpSpPr>
        <p:cNvPr id="23" name="Shape 23"/>
        <p:cNvGrpSpPr/>
        <p:nvPr/>
      </p:nvGrpSpPr>
      <p:grpSpPr>
        <a:xfrm>
          <a:off x="0" y="0"/>
          <a:ext cx="0" cy="0"/>
          <a:chOff x="0" y="0"/>
          <a:chExt cx="0" cy="0"/>
        </a:xfrm>
      </p:grpSpPr>
      <p:sp>
        <p:nvSpPr>
          <p:cNvPr id="24" name="Google Shape;24;p20"/>
          <p:cNvSpPr txBox="1"/>
          <p:nvPr>
            <p:ph type="title"/>
          </p:nvPr>
        </p:nvSpPr>
        <p:spPr>
          <a:xfrm>
            <a:off x="312738" y="127000"/>
            <a:ext cx="8797925" cy="561975"/>
          </a:xfrm>
          <a:prstGeom prst="rect">
            <a:avLst/>
          </a:prstGeom>
          <a:noFill/>
          <a:ln>
            <a:noFill/>
          </a:ln>
        </p:spPr>
        <p:txBody>
          <a:bodyPr anchorCtr="0" anchor="b" bIns="45700" lIns="91425" spcFirstLastPara="1" rIns="36000" wrap="square" tIns="45700">
            <a:noAutofit/>
          </a:bodyPr>
          <a:lstStyle>
            <a:lvl1pPr lvl="0" algn="l">
              <a:lnSpc>
                <a:spcPct val="80000"/>
              </a:lnSpc>
              <a:spcBef>
                <a:spcPts val="0"/>
              </a:spcBef>
              <a:spcAft>
                <a:spcPts val="0"/>
              </a:spcAft>
              <a:buSzPts val="1400"/>
              <a:buNone/>
              <a:defRPr>
                <a:latin typeface="Monda"/>
                <a:ea typeface="Monda"/>
                <a:cs typeface="Monda"/>
                <a:sym typeface="Monda"/>
              </a:defRPr>
            </a:lvl1pPr>
            <a:lvl2pPr lvl="1" algn="l">
              <a:lnSpc>
                <a:spcPct val="80000"/>
              </a:lnSpc>
              <a:spcBef>
                <a:spcPts val="0"/>
              </a:spcBef>
              <a:spcAft>
                <a:spcPts val="0"/>
              </a:spcAft>
              <a:buSzPts val="1400"/>
              <a:buNone/>
              <a:defRPr/>
            </a:lvl2pPr>
            <a:lvl3pPr lvl="2" algn="l">
              <a:lnSpc>
                <a:spcPct val="80000"/>
              </a:lnSpc>
              <a:spcBef>
                <a:spcPts val="0"/>
              </a:spcBef>
              <a:spcAft>
                <a:spcPts val="0"/>
              </a:spcAft>
              <a:buSzPts val="1400"/>
              <a:buNone/>
              <a:defRPr/>
            </a:lvl3pPr>
            <a:lvl4pPr lvl="3" algn="l">
              <a:lnSpc>
                <a:spcPct val="80000"/>
              </a:lnSpc>
              <a:spcBef>
                <a:spcPts val="0"/>
              </a:spcBef>
              <a:spcAft>
                <a:spcPts val="0"/>
              </a:spcAft>
              <a:buSzPts val="1400"/>
              <a:buNone/>
              <a:defRPr/>
            </a:lvl4pPr>
            <a:lvl5pPr lvl="4" algn="l">
              <a:lnSpc>
                <a:spcPct val="80000"/>
              </a:lnSpc>
              <a:spcBef>
                <a:spcPts val="0"/>
              </a:spcBef>
              <a:spcAft>
                <a:spcPts val="0"/>
              </a:spcAft>
              <a:buSzPts val="1400"/>
              <a:buNone/>
              <a:defRPr/>
            </a:lvl5pPr>
            <a:lvl6pPr lvl="5" algn="l">
              <a:lnSpc>
                <a:spcPct val="80000"/>
              </a:lnSpc>
              <a:spcBef>
                <a:spcPts val="0"/>
              </a:spcBef>
              <a:spcAft>
                <a:spcPts val="0"/>
              </a:spcAft>
              <a:buSzPts val="1400"/>
              <a:buNone/>
              <a:defRPr/>
            </a:lvl6pPr>
            <a:lvl7pPr lvl="6" algn="l">
              <a:lnSpc>
                <a:spcPct val="80000"/>
              </a:lnSpc>
              <a:spcBef>
                <a:spcPts val="0"/>
              </a:spcBef>
              <a:spcAft>
                <a:spcPts val="0"/>
              </a:spcAft>
              <a:buSzPts val="1400"/>
              <a:buNone/>
              <a:defRPr/>
            </a:lvl7pPr>
            <a:lvl8pPr lvl="7" algn="l">
              <a:lnSpc>
                <a:spcPct val="80000"/>
              </a:lnSpc>
              <a:spcBef>
                <a:spcPts val="0"/>
              </a:spcBef>
              <a:spcAft>
                <a:spcPts val="0"/>
              </a:spcAft>
              <a:buSzPts val="1400"/>
              <a:buNone/>
              <a:defRPr/>
            </a:lvl8pPr>
            <a:lvl9pPr lvl="8" algn="l">
              <a:lnSpc>
                <a:spcPct val="80000"/>
              </a:lnSpc>
              <a:spcBef>
                <a:spcPts val="0"/>
              </a:spcBef>
              <a:spcAft>
                <a:spcPts val="0"/>
              </a:spcAft>
              <a:buSzPts val="1400"/>
              <a:buNone/>
              <a:defRPr/>
            </a:lvl9pPr>
          </a:lstStyle>
          <a:p/>
        </p:txBody>
      </p:sp>
      <p:sp>
        <p:nvSpPr>
          <p:cNvPr id="25" name="Google Shape;25;p20"/>
          <p:cNvSpPr txBox="1"/>
          <p:nvPr>
            <p:ph idx="1" type="body"/>
          </p:nvPr>
        </p:nvSpPr>
        <p:spPr>
          <a:xfrm>
            <a:off x="237067" y="866775"/>
            <a:ext cx="8729134" cy="5648325"/>
          </a:xfrm>
          <a:prstGeom prst="rect">
            <a:avLst/>
          </a:prstGeom>
          <a:noFill/>
          <a:ln>
            <a:noFill/>
          </a:ln>
        </p:spPr>
        <p:txBody>
          <a:bodyPr anchorCtr="0" anchor="t" bIns="45700" lIns="91425" spcFirstLastPara="1" rIns="54000" wrap="square" tIns="45700">
            <a:noAutofit/>
          </a:bodyPr>
          <a:lstStyle>
            <a:lvl1pPr indent="-441960" lvl="0" marL="457200" algn="l">
              <a:lnSpc>
                <a:spcPct val="100000"/>
              </a:lnSpc>
              <a:spcBef>
                <a:spcPts val="560"/>
              </a:spcBef>
              <a:spcAft>
                <a:spcPts val="0"/>
              </a:spcAft>
              <a:buSzPts val="3360"/>
              <a:buChar char="▪"/>
              <a:defRPr>
                <a:latin typeface="Monda"/>
                <a:ea typeface="Monda"/>
                <a:cs typeface="Monda"/>
                <a:sym typeface="Monda"/>
              </a:defRPr>
            </a:lvl1pPr>
            <a:lvl2pPr indent="-381000" lvl="1" marL="914400" algn="l">
              <a:lnSpc>
                <a:spcPct val="100000"/>
              </a:lnSpc>
              <a:spcBef>
                <a:spcPts val="480"/>
              </a:spcBef>
              <a:spcAft>
                <a:spcPts val="0"/>
              </a:spcAft>
              <a:buSzPts val="2400"/>
              <a:buChar char="−"/>
              <a:defRPr>
                <a:latin typeface="Monda"/>
                <a:ea typeface="Monda"/>
                <a:cs typeface="Monda"/>
                <a:sym typeface="Monda"/>
              </a:defRPr>
            </a:lvl2pPr>
            <a:lvl3pPr indent="-355600" lvl="2" marL="1371600" algn="l">
              <a:lnSpc>
                <a:spcPct val="100000"/>
              </a:lnSpc>
              <a:spcBef>
                <a:spcPts val="400"/>
              </a:spcBef>
              <a:spcAft>
                <a:spcPts val="0"/>
              </a:spcAft>
              <a:buSzPts val="2000"/>
              <a:buFont typeface="Monda"/>
              <a:buChar char="•"/>
              <a:defRPr>
                <a:latin typeface="Monda"/>
                <a:ea typeface="Monda"/>
                <a:cs typeface="Monda"/>
                <a:sym typeface="Monda"/>
              </a:defRPr>
            </a:lvl3pPr>
            <a:lvl4pPr indent="-349250" lvl="3" marL="1828800" algn="l">
              <a:lnSpc>
                <a:spcPct val="100000"/>
              </a:lnSpc>
              <a:spcBef>
                <a:spcPts val="380"/>
              </a:spcBef>
              <a:spcAft>
                <a:spcPts val="0"/>
              </a:spcAft>
              <a:buSzPts val="1900"/>
              <a:buChar char="▪"/>
              <a:defRPr>
                <a:latin typeface="Monda"/>
                <a:ea typeface="Monda"/>
                <a:cs typeface="Monda"/>
                <a:sym typeface="Monda"/>
              </a:defRPr>
            </a:lvl4pPr>
            <a:lvl5pPr indent="-285750" lvl="4" marL="2286000" algn="l">
              <a:lnSpc>
                <a:spcPct val="100000"/>
              </a:lnSpc>
              <a:spcBef>
                <a:spcPts val="360"/>
              </a:spcBef>
              <a:spcAft>
                <a:spcPts val="0"/>
              </a:spcAft>
              <a:buSzPts val="900"/>
              <a:buChar char="❑"/>
              <a:defRPr>
                <a:latin typeface="Monda"/>
                <a:ea typeface="Monda"/>
                <a:cs typeface="Monda"/>
                <a:sym typeface="Monda"/>
              </a:defRPr>
            </a:lvl5pPr>
            <a:lvl6pPr indent="-285750" lvl="5" marL="2743200" algn="l">
              <a:lnSpc>
                <a:spcPct val="100000"/>
              </a:lnSpc>
              <a:spcBef>
                <a:spcPts val="360"/>
              </a:spcBef>
              <a:spcAft>
                <a:spcPts val="0"/>
              </a:spcAft>
              <a:buSzPts val="900"/>
              <a:buChar char="❑"/>
              <a:defRPr/>
            </a:lvl6pPr>
            <a:lvl7pPr indent="-285750" lvl="6" marL="3200400" algn="l">
              <a:lnSpc>
                <a:spcPct val="100000"/>
              </a:lnSpc>
              <a:spcBef>
                <a:spcPts val="360"/>
              </a:spcBef>
              <a:spcAft>
                <a:spcPts val="0"/>
              </a:spcAft>
              <a:buSzPts val="900"/>
              <a:buChar char="❑"/>
              <a:defRPr/>
            </a:lvl7pPr>
            <a:lvl8pPr indent="-285750" lvl="7" marL="3657600" algn="l">
              <a:lnSpc>
                <a:spcPct val="100000"/>
              </a:lnSpc>
              <a:spcBef>
                <a:spcPts val="360"/>
              </a:spcBef>
              <a:spcAft>
                <a:spcPts val="0"/>
              </a:spcAft>
              <a:buSzPts val="900"/>
              <a:buChar char="❑"/>
              <a:defRPr/>
            </a:lvl8pPr>
            <a:lvl9pPr indent="-285750" lvl="8" marL="4114800" algn="l">
              <a:lnSpc>
                <a:spcPct val="100000"/>
              </a:lnSpc>
              <a:spcBef>
                <a:spcPts val="360"/>
              </a:spcBef>
              <a:spcAft>
                <a:spcPts val="0"/>
              </a:spcAft>
              <a:buSzPts val="900"/>
              <a:buChar char="❑"/>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mp; Bullets" type="tx">
  <p:cSld name="TITLE_AND_BODY">
    <p:spTree>
      <p:nvGrpSpPr>
        <p:cNvPr id="26" name="Shape 26"/>
        <p:cNvGrpSpPr/>
        <p:nvPr/>
      </p:nvGrpSpPr>
      <p:grpSpPr>
        <a:xfrm>
          <a:off x="0" y="0"/>
          <a:ext cx="0" cy="0"/>
          <a:chOff x="0" y="0"/>
          <a:chExt cx="0" cy="0"/>
        </a:xfrm>
      </p:grpSpPr>
      <p:sp>
        <p:nvSpPr>
          <p:cNvPr id="27" name="Google Shape;27;p21"/>
          <p:cNvSpPr txBox="1"/>
          <p:nvPr>
            <p:ph type="title"/>
          </p:nvPr>
        </p:nvSpPr>
        <p:spPr>
          <a:xfrm>
            <a:off x="312738" y="127000"/>
            <a:ext cx="8797925" cy="561975"/>
          </a:xfrm>
          <a:prstGeom prst="rect">
            <a:avLst/>
          </a:prstGeom>
          <a:noFill/>
          <a:ln>
            <a:noFill/>
          </a:ln>
        </p:spPr>
        <p:txBody>
          <a:bodyPr anchorCtr="0" anchor="b" bIns="45700" lIns="91425" spcFirstLastPara="1" rIns="36000" wrap="square" tIns="45700">
            <a:noAutofit/>
          </a:bodyPr>
          <a:lstStyle>
            <a:lvl1pPr lvl="0" algn="l">
              <a:lnSpc>
                <a:spcPct val="80000"/>
              </a:lnSpc>
              <a:spcBef>
                <a:spcPts val="0"/>
              </a:spcBef>
              <a:spcAft>
                <a:spcPts val="0"/>
              </a:spcAft>
              <a:buSzPts val="1400"/>
              <a:buNone/>
              <a:defRPr/>
            </a:lvl1pPr>
            <a:lvl2pPr lvl="1" algn="l">
              <a:lnSpc>
                <a:spcPct val="80000"/>
              </a:lnSpc>
              <a:spcBef>
                <a:spcPts val="0"/>
              </a:spcBef>
              <a:spcAft>
                <a:spcPts val="0"/>
              </a:spcAft>
              <a:buSzPts val="1400"/>
              <a:buNone/>
              <a:defRPr/>
            </a:lvl2pPr>
            <a:lvl3pPr lvl="2" algn="l">
              <a:lnSpc>
                <a:spcPct val="80000"/>
              </a:lnSpc>
              <a:spcBef>
                <a:spcPts val="0"/>
              </a:spcBef>
              <a:spcAft>
                <a:spcPts val="0"/>
              </a:spcAft>
              <a:buSzPts val="1400"/>
              <a:buNone/>
              <a:defRPr/>
            </a:lvl3pPr>
            <a:lvl4pPr lvl="3" algn="l">
              <a:lnSpc>
                <a:spcPct val="80000"/>
              </a:lnSpc>
              <a:spcBef>
                <a:spcPts val="0"/>
              </a:spcBef>
              <a:spcAft>
                <a:spcPts val="0"/>
              </a:spcAft>
              <a:buSzPts val="1400"/>
              <a:buNone/>
              <a:defRPr/>
            </a:lvl4pPr>
            <a:lvl5pPr lvl="4" algn="l">
              <a:lnSpc>
                <a:spcPct val="80000"/>
              </a:lnSpc>
              <a:spcBef>
                <a:spcPts val="0"/>
              </a:spcBef>
              <a:spcAft>
                <a:spcPts val="0"/>
              </a:spcAft>
              <a:buSzPts val="1400"/>
              <a:buNone/>
              <a:defRPr/>
            </a:lvl5pPr>
            <a:lvl6pPr lvl="5" algn="l">
              <a:lnSpc>
                <a:spcPct val="80000"/>
              </a:lnSpc>
              <a:spcBef>
                <a:spcPts val="0"/>
              </a:spcBef>
              <a:spcAft>
                <a:spcPts val="0"/>
              </a:spcAft>
              <a:buSzPts val="1400"/>
              <a:buNone/>
              <a:defRPr/>
            </a:lvl6pPr>
            <a:lvl7pPr lvl="6" algn="l">
              <a:lnSpc>
                <a:spcPct val="80000"/>
              </a:lnSpc>
              <a:spcBef>
                <a:spcPts val="0"/>
              </a:spcBef>
              <a:spcAft>
                <a:spcPts val="0"/>
              </a:spcAft>
              <a:buSzPts val="1400"/>
              <a:buNone/>
              <a:defRPr/>
            </a:lvl7pPr>
            <a:lvl8pPr lvl="7" algn="l">
              <a:lnSpc>
                <a:spcPct val="80000"/>
              </a:lnSpc>
              <a:spcBef>
                <a:spcPts val="0"/>
              </a:spcBef>
              <a:spcAft>
                <a:spcPts val="0"/>
              </a:spcAft>
              <a:buSzPts val="1400"/>
              <a:buNone/>
              <a:defRPr/>
            </a:lvl8pPr>
            <a:lvl9pPr lvl="8" algn="l">
              <a:lnSpc>
                <a:spcPct val="80000"/>
              </a:lnSpc>
              <a:spcBef>
                <a:spcPts val="0"/>
              </a:spcBef>
              <a:spcAft>
                <a:spcPts val="0"/>
              </a:spcAft>
              <a:buSzPts val="1400"/>
              <a:buNone/>
              <a:defRPr/>
            </a:lvl9pPr>
          </a:lstStyle>
          <a:p/>
        </p:txBody>
      </p:sp>
      <p:sp>
        <p:nvSpPr>
          <p:cNvPr id="28" name="Google Shape;28;p21"/>
          <p:cNvSpPr txBox="1"/>
          <p:nvPr>
            <p:ph idx="1" type="body"/>
          </p:nvPr>
        </p:nvSpPr>
        <p:spPr>
          <a:xfrm>
            <a:off x="0" y="866775"/>
            <a:ext cx="9144000" cy="5648325"/>
          </a:xfrm>
          <a:prstGeom prst="rect">
            <a:avLst/>
          </a:prstGeom>
          <a:noFill/>
          <a:ln>
            <a:noFill/>
          </a:ln>
        </p:spPr>
        <p:txBody>
          <a:bodyPr anchorCtr="0" anchor="t" bIns="45700" lIns="91425" spcFirstLastPara="1" rIns="54000" wrap="square" tIns="45700">
            <a:noAutofit/>
          </a:bodyPr>
          <a:lstStyle>
            <a:lvl1pPr indent="-365760" lvl="0" marL="457200" algn="l">
              <a:lnSpc>
                <a:spcPct val="100000"/>
              </a:lnSpc>
              <a:spcBef>
                <a:spcPts val="360"/>
              </a:spcBef>
              <a:spcAft>
                <a:spcPts val="0"/>
              </a:spcAft>
              <a:buSzPts val="2160"/>
              <a:buChar char="▪"/>
              <a:defRPr/>
            </a:lvl1pPr>
            <a:lvl2pPr indent="-342900" lvl="1" marL="914400" algn="l">
              <a:lnSpc>
                <a:spcPct val="100000"/>
              </a:lnSpc>
              <a:spcBef>
                <a:spcPts val="360"/>
              </a:spcBef>
              <a:spcAft>
                <a:spcPts val="0"/>
              </a:spcAft>
              <a:buSzPts val="1800"/>
              <a:buChar char="−"/>
              <a:defRPr/>
            </a:lvl2pPr>
            <a:lvl3pPr indent="-342900" lvl="2" marL="1371600" algn="l">
              <a:lnSpc>
                <a:spcPct val="100000"/>
              </a:lnSpc>
              <a:spcBef>
                <a:spcPts val="360"/>
              </a:spcBef>
              <a:spcAft>
                <a:spcPts val="0"/>
              </a:spcAft>
              <a:buSzPts val="1800"/>
              <a:buChar char="•"/>
              <a:defRPr/>
            </a:lvl3pPr>
            <a:lvl4pPr indent="-342900" lvl="3" marL="1828800" algn="l">
              <a:lnSpc>
                <a:spcPct val="100000"/>
              </a:lnSpc>
              <a:spcBef>
                <a:spcPts val="360"/>
              </a:spcBef>
              <a:spcAft>
                <a:spcPts val="0"/>
              </a:spcAft>
              <a:buSzPts val="1800"/>
              <a:buChar char="▪"/>
              <a:defRPr/>
            </a:lvl4pPr>
            <a:lvl5pPr indent="-285750" lvl="4" marL="2286000" algn="l">
              <a:lnSpc>
                <a:spcPct val="100000"/>
              </a:lnSpc>
              <a:spcBef>
                <a:spcPts val="360"/>
              </a:spcBef>
              <a:spcAft>
                <a:spcPts val="0"/>
              </a:spcAft>
              <a:buSzPts val="900"/>
              <a:buChar char="❑"/>
              <a:defRPr/>
            </a:lvl5pPr>
            <a:lvl6pPr indent="-285750" lvl="5" marL="2743200" algn="l">
              <a:lnSpc>
                <a:spcPct val="100000"/>
              </a:lnSpc>
              <a:spcBef>
                <a:spcPts val="360"/>
              </a:spcBef>
              <a:spcAft>
                <a:spcPts val="0"/>
              </a:spcAft>
              <a:buSzPts val="900"/>
              <a:buChar char="❑"/>
              <a:defRPr/>
            </a:lvl6pPr>
            <a:lvl7pPr indent="-285750" lvl="6" marL="3200400" algn="l">
              <a:lnSpc>
                <a:spcPct val="100000"/>
              </a:lnSpc>
              <a:spcBef>
                <a:spcPts val="360"/>
              </a:spcBef>
              <a:spcAft>
                <a:spcPts val="0"/>
              </a:spcAft>
              <a:buSzPts val="900"/>
              <a:buChar char="❑"/>
              <a:defRPr/>
            </a:lvl7pPr>
            <a:lvl8pPr indent="-285750" lvl="7" marL="3657600" algn="l">
              <a:lnSpc>
                <a:spcPct val="100000"/>
              </a:lnSpc>
              <a:spcBef>
                <a:spcPts val="360"/>
              </a:spcBef>
              <a:spcAft>
                <a:spcPts val="0"/>
              </a:spcAft>
              <a:buSzPts val="900"/>
              <a:buChar char="❑"/>
              <a:defRPr/>
            </a:lvl8pPr>
            <a:lvl9pPr indent="-285750" lvl="8" marL="4114800" algn="l">
              <a:lnSpc>
                <a:spcPct val="100000"/>
              </a:lnSpc>
              <a:spcBef>
                <a:spcPts val="360"/>
              </a:spcBef>
              <a:spcAft>
                <a:spcPts val="0"/>
              </a:spcAft>
              <a:buSzPts val="900"/>
              <a:buChar char="❑"/>
              <a:defRPr/>
            </a:lvl9pPr>
          </a:lstStyle>
          <a:p/>
        </p:txBody>
      </p:sp>
      <p:sp>
        <p:nvSpPr>
          <p:cNvPr id="29" name="Google Shape;29;p21"/>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Tahoma"/>
                <a:ea typeface="Tahoma"/>
                <a:cs typeface="Tahoma"/>
                <a:sym typeface="Tahoma"/>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Tahoma"/>
                <a:ea typeface="Tahoma"/>
                <a:cs typeface="Tahoma"/>
                <a:sym typeface="Tahoma"/>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Tahoma"/>
                <a:ea typeface="Tahoma"/>
                <a:cs typeface="Tahoma"/>
                <a:sym typeface="Tahoma"/>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Tahoma"/>
                <a:ea typeface="Tahoma"/>
                <a:cs typeface="Tahoma"/>
                <a:sym typeface="Tahoma"/>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Tahoma"/>
                <a:ea typeface="Tahoma"/>
                <a:cs typeface="Tahoma"/>
                <a:sym typeface="Tahoma"/>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Tahoma"/>
                <a:ea typeface="Tahoma"/>
                <a:cs typeface="Tahoma"/>
                <a:sym typeface="Tahoma"/>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Tahoma"/>
                <a:ea typeface="Tahoma"/>
                <a:cs typeface="Tahoma"/>
                <a:sym typeface="Tahoma"/>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Tahoma"/>
                <a:ea typeface="Tahoma"/>
                <a:cs typeface="Tahoma"/>
                <a:sym typeface="Tahoma"/>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Tahoma"/>
                <a:ea typeface="Tahoma"/>
                <a:cs typeface="Tahoma"/>
                <a:sym typeface="Tahoma"/>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 innholdsdeler" type="twoObj">
  <p:cSld name="TWO_OBJECTS">
    <p:spTree>
      <p:nvGrpSpPr>
        <p:cNvPr id="30" name="Shape 30"/>
        <p:cNvGrpSpPr/>
        <p:nvPr/>
      </p:nvGrpSpPr>
      <p:grpSpPr>
        <a:xfrm>
          <a:off x="0" y="0"/>
          <a:ext cx="0" cy="0"/>
          <a:chOff x="0" y="0"/>
          <a:chExt cx="0" cy="0"/>
        </a:xfrm>
      </p:grpSpPr>
      <p:sp>
        <p:nvSpPr>
          <p:cNvPr id="31" name="Google Shape;31;p23"/>
          <p:cNvSpPr txBox="1"/>
          <p:nvPr>
            <p:ph type="title"/>
          </p:nvPr>
        </p:nvSpPr>
        <p:spPr>
          <a:xfrm>
            <a:off x="312738" y="127000"/>
            <a:ext cx="8797925" cy="561975"/>
          </a:xfrm>
          <a:prstGeom prst="rect">
            <a:avLst/>
          </a:prstGeom>
          <a:noFill/>
          <a:ln>
            <a:noFill/>
          </a:ln>
        </p:spPr>
        <p:txBody>
          <a:bodyPr anchorCtr="0" anchor="b" bIns="45700" lIns="91425" spcFirstLastPara="1" rIns="36000" wrap="square" tIns="45700">
            <a:noAutofit/>
          </a:bodyPr>
          <a:lstStyle>
            <a:lvl1pPr lvl="0" algn="l">
              <a:lnSpc>
                <a:spcPct val="80000"/>
              </a:lnSpc>
              <a:spcBef>
                <a:spcPts val="0"/>
              </a:spcBef>
              <a:spcAft>
                <a:spcPts val="0"/>
              </a:spcAft>
              <a:buSzPts val="1400"/>
              <a:buNone/>
              <a:defRPr/>
            </a:lvl1pPr>
            <a:lvl2pPr lvl="1" algn="l">
              <a:lnSpc>
                <a:spcPct val="80000"/>
              </a:lnSpc>
              <a:spcBef>
                <a:spcPts val="0"/>
              </a:spcBef>
              <a:spcAft>
                <a:spcPts val="0"/>
              </a:spcAft>
              <a:buSzPts val="1400"/>
              <a:buNone/>
              <a:defRPr/>
            </a:lvl2pPr>
            <a:lvl3pPr lvl="2" algn="l">
              <a:lnSpc>
                <a:spcPct val="80000"/>
              </a:lnSpc>
              <a:spcBef>
                <a:spcPts val="0"/>
              </a:spcBef>
              <a:spcAft>
                <a:spcPts val="0"/>
              </a:spcAft>
              <a:buSzPts val="1400"/>
              <a:buNone/>
              <a:defRPr/>
            </a:lvl3pPr>
            <a:lvl4pPr lvl="3" algn="l">
              <a:lnSpc>
                <a:spcPct val="80000"/>
              </a:lnSpc>
              <a:spcBef>
                <a:spcPts val="0"/>
              </a:spcBef>
              <a:spcAft>
                <a:spcPts val="0"/>
              </a:spcAft>
              <a:buSzPts val="1400"/>
              <a:buNone/>
              <a:defRPr/>
            </a:lvl4pPr>
            <a:lvl5pPr lvl="4" algn="l">
              <a:lnSpc>
                <a:spcPct val="80000"/>
              </a:lnSpc>
              <a:spcBef>
                <a:spcPts val="0"/>
              </a:spcBef>
              <a:spcAft>
                <a:spcPts val="0"/>
              </a:spcAft>
              <a:buSzPts val="1400"/>
              <a:buNone/>
              <a:defRPr/>
            </a:lvl5pPr>
            <a:lvl6pPr lvl="5" algn="l">
              <a:lnSpc>
                <a:spcPct val="80000"/>
              </a:lnSpc>
              <a:spcBef>
                <a:spcPts val="0"/>
              </a:spcBef>
              <a:spcAft>
                <a:spcPts val="0"/>
              </a:spcAft>
              <a:buSzPts val="1400"/>
              <a:buNone/>
              <a:defRPr/>
            </a:lvl6pPr>
            <a:lvl7pPr lvl="6" algn="l">
              <a:lnSpc>
                <a:spcPct val="80000"/>
              </a:lnSpc>
              <a:spcBef>
                <a:spcPts val="0"/>
              </a:spcBef>
              <a:spcAft>
                <a:spcPts val="0"/>
              </a:spcAft>
              <a:buSzPts val="1400"/>
              <a:buNone/>
              <a:defRPr/>
            </a:lvl7pPr>
            <a:lvl8pPr lvl="7" algn="l">
              <a:lnSpc>
                <a:spcPct val="80000"/>
              </a:lnSpc>
              <a:spcBef>
                <a:spcPts val="0"/>
              </a:spcBef>
              <a:spcAft>
                <a:spcPts val="0"/>
              </a:spcAft>
              <a:buSzPts val="1400"/>
              <a:buNone/>
              <a:defRPr/>
            </a:lvl8pPr>
            <a:lvl9pPr lvl="8" algn="l">
              <a:lnSpc>
                <a:spcPct val="80000"/>
              </a:lnSpc>
              <a:spcBef>
                <a:spcPts val="0"/>
              </a:spcBef>
              <a:spcAft>
                <a:spcPts val="0"/>
              </a:spcAft>
              <a:buSzPts val="1400"/>
              <a:buNone/>
              <a:defRPr/>
            </a:lvl9pPr>
          </a:lstStyle>
          <a:p/>
        </p:txBody>
      </p:sp>
      <p:sp>
        <p:nvSpPr>
          <p:cNvPr id="32" name="Google Shape;32;p23"/>
          <p:cNvSpPr txBox="1"/>
          <p:nvPr>
            <p:ph idx="1" type="body"/>
          </p:nvPr>
        </p:nvSpPr>
        <p:spPr>
          <a:xfrm>
            <a:off x="0" y="866775"/>
            <a:ext cx="4495800" cy="5648325"/>
          </a:xfrm>
          <a:prstGeom prst="rect">
            <a:avLst/>
          </a:prstGeom>
          <a:noFill/>
          <a:ln>
            <a:noFill/>
          </a:ln>
        </p:spPr>
        <p:txBody>
          <a:bodyPr anchorCtr="0" anchor="t" bIns="45700" lIns="91425" spcFirstLastPara="1" rIns="54000" wrap="square" tIns="45700">
            <a:noAutofit/>
          </a:bodyPr>
          <a:lstStyle>
            <a:lvl1pPr indent="-441960" lvl="0" marL="457200" algn="l">
              <a:lnSpc>
                <a:spcPct val="100000"/>
              </a:lnSpc>
              <a:spcBef>
                <a:spcPts val="560"/>
              </a:spcBef>
              <a:spcAft>
                <a:spcPts val="0"/>
              </a:spcAft>
              <a:buSzPts val="3360"/>
              <a:buChar char="▪"/>
              <a:defRPr sz="2800"/>
            </a:lvl1pPr>
            <a:lvl2pPr indent="-381000" lvl="1" marL="914400" algn="l">
              <a:lnSpc>
                <a:spcPct val="100000"/>
              </a:lnSpc>
              <a:spcBef>
                <a:spcPts val="480"/>
              </a:spcBef>
              <a:spcAft>
                <a:spcPts val="0"/>
              </a:spcAft>
              <a:buSzPts val="2400"/>
              <a:buChar char="−"/>
              <a:defRPr sz="2400"/>
            </a:lvl2pPr>
            <a:lvl3pPr indent="-355600" lvl="2" marL="1371600" algn="l">
              <a:lnSpc>
                <a:spcPct val="100000"/>
              </a:lnSpc>
              <a:spcBef>
                <a:spcPts val="400"/>
              </a:spcBef>
              <a:spcAft>
                <a:spcPts val="0"/>
              </a:spcAft>
              <a:buSzPts val="2000"/>
              <a:buFont typeface="Monda"/>
              <a:buChar char="•"/>
              <a:defRPr sz="2000"/>
            </a:lvl3pPr>
            <a:lvl4pPr indent="-342900" lvl="3" marL="1828800" algn="l">
              <a:lnSpc>
                <a:spcPct val="100000"/>
              </a:lnSpc>
              <a:spcBef>
                <a:spcPts val="360"/>
              </a:spcBef>
              <a:spcAft>
                <a:spcPts val="0"/>
              </a:spcAft>
              <a:buSzPts val="1800"/>
              <a:buChar char="▪"/>
              <a:defRPr sz="1800"/>
            </a:lvl4pPr>
            <a:lvl5pPr indent="-285750" lvl="4" marL="2286000" algn="l">
              <a:lnSpc>
                <a:spcPct val="100000"/>
              </a:lnSpc>
              <a:spcBef>
                <a:spcPts val="360"/>
              </a:spcBef>
              <a:spcAft>
                <a:spcPts val="0"/>
              </a:spcAft>
              <a:buSzPts val="900"/>
              <a:buChar char="❑"/>
              <a:defRPr sz="1800"/>
            </a:lvl5pPr>
            <a:lvl6pPr indent="-285750" lvl="5" marL="2743200" algn="l">
              <a:lnSpc>
                <a:spcPct val="100000"/>
              </a:lnSpc>
              <a:spcBef>
                <a:spcPts val="360"/>
              </a:spcBef>
              <a:spcAft>
                <a:spcPts val="0"/>
              </a:spcAft>
              <a:buSzPts val="900"/>
              <a:buChar char="❑"/>
              <a:defRPr sz="1800"/>
            </a:lvl6pPr>
            <a:lvl7pPr indent="-285750" lvl="6" marL="3200400" algn="l">
              <a:lnSpc>
                <a:spcPct val="100000"/>
              </a:lnSpc>
              <a:spcBef>
                <a:spcPts val="360"/>
              </a:spcBef>
              <a:spcAft>
                <a:spcPts val="0"/>
              </a:spcAft>
              <a:buSzPts val="900"/>
              <a:buChar char="❑"/>
              <a:defRPr sz="1800"/>
            </a:lvl7pPr>
            <a:lvl8pPr indent="-285750" lvl="7" marL="3657600" algn="l">
              <a:lnSpc>
                <a:spcPct val="100000"/>
              </a:lnSpc>
              <a:spcBef>
                <a:spcPts val="360"/>
              </a:spcBef>
              <a:spcAft>
                <a:spcPts val="0"/>
              </a:spcAft>
              <a:buSzPts val="900"/>
              <a:buChar char="❑"/>
              <a:defRPr sz="1800"/>
            </a:lvl8pPr>
            <a:lvl9pPr indent="-285750" lvl="8" marL="4114800" algn="l">
              <a:lnSpc>
                <a:spcPct val="100000"/>
              </a:lnSpc>
              <a:spcBef>
                <a:spcPts val="360"/>
              </a:spcBef>
              <a:spcAft>
                <a:spcPts val="0"/>
              </a:spcAft>
              <a:buSzPts val="900"/>
              <a:buChar char="❑"/>
              <a:defRPr sz="1800"/>
            </a:lvl9pPr>
          </a:lstStyle>
          <a:p/>
        </p:txBody>
      </p:sp>
      <p:sp>
        <p:nvSpPr>
          <p:cNvPr id="33" name="Google Shape;33;p23"/>
          <p:cNvSpPr txBox="1"/>
          <p:nvPr>
            <p:ph idx="2" type="body"/>
          </p:nvPr>
        </p:nvSpPr>
        <p:spPr>
          <a:xfrm>
            <a:off x="4648200" y="866775"/>
            <a:ext cx="4495800" cy="5648325"/>
          </a:xfrm>
          <a:prstGeom prst="rect">
            <a:avLst/>
          </a:prstGeom>
          <a:noFill/>
          <a:ln>
            <a:noFill/>
          </a:ln>
        </p:spPr>
        <p:txBody>
          <a:bodyPr anchorCtr="0" anchor="t" bIns="45700" lIns="91425" spcFirstLastPara="1" rIns="54000" wrap="square" tIns="45700">
            <a:noAutofit/>
          </a:bodyPr>
          <a:lstStyle>
            <a:lvl1pPr indent="-441960" lvl="0" marL="457200" algn="l">
              <a:lnSpc>
                <a:spcPct val="100000"/>
              </a:lnSpc>
              <a:spcBef>
                <a:spcPts val="560"/>
              </a:spcBef>
              <a:spcAft>
                <a:spcPts val="0"/>
              </a:spcAft>
              <a:buSzPts val="3360"/>
              <a:buChar char="▪"/>
              <a:defRPr sz="2800"/>
            </a:lvl1pPr>
            <a:lvl2pPr indent="-381000" lvl="1" marL="914400" algn="l">
              <a:lnSpc>
                <a:spcPct val="100000"/>
              </a:lnSpc>
              <a:spcBef>
                <a:spcPts val="480"/>
              </a:spcBef>
              <a:spcAft>
                <a:spcPts val="0"/>
              </a:spcAft>
              <a:buSzPts val="2400"/>
              <a:buChar char="−"/>
              <a:defRPr sz="2400"/>
            </a:lvl2pPr>
            <a:lvl3pPr indent="-355600" lvl="2" marL="1371600" algn="l">
              <a:lnSpc>
                <a:spcPct val="100000"/>
              </a:lnSpc>
              <a:spcBef>
                <a:spcPts val="400"/>
              </a:spcBef>
              <a:spcAft>
                <a:spcPts val="0"/>
              </a:spcAft>
              <a:buSzPts val="2000"/>
              <a:buFont typeface="Monda"/>
              <a:buChar char="•"/>
              <a:defRPr sz="2000"/>
            </a:lvl3pPr>
            <a:lvl4pPr indent="-342900" lvl="3" marL="1828800" algn="l">
              <a:lnSpc>
                <a:spcPct val="100000"/>
              </a:lnSpc>
              <a:spcBef>
                <a:spcPts val="360"/>
              </a:spcBef>
              <a:spcAft>
                <a:spcPts val="0"/>
              </a:spcAft>
              <a:buSzPts val="1800"/>
              <a:buChar char="▪"/>
              <a:defRPr sz="1800"/>
            </a:lvl4pPr>
            <a:lvl5pPr indent="-285750" lvl="4" marL="2286000" algn="l">
              <a:lnSpc>
                <a:spcPct val="100000"/>
              </a:lnSpc>
              <a:spcBef>
                <a:spcPts val="360"/>
              </a:spcBef>
              <a:spcAft>
                <a:spcPts val="0"/>
              </a:spcAft>
              <a:buSzPts val="900"/>
              <a:buChar char="❑"/>
              <a:defRPr sz="1800"/>
            </a:lvl5pPr>
            <a:lvl6pPr indent="-285750" lvl="5" marL="2743200" algn="l">
              <a:lnSpc>
                <a:spcPct val="100000"/>
              </a:lnSpc>
              <a:spcBef>
                <a:spcPts val="360"/>
              </a:spcBef>
              <a:spcAft>
                <a:spcPts val="0"/>
              </a:spcAft>
              <a:buSzPts val="900"/>
              <a:buChar char="❑"/>
              <a:defRPr sz="1800"/>
            </a:lvl6pPr>
            <a:lvl7pPr indent="-285750" lvl="6" marL="3200400" algn="l">
              <a:lnSpc>
                <a:spcPct val="100000"/>
              </a:lnSpc>
              <a:spcBef>
                <a:spcPts val="360"/>
              </a:spcBef>
              <a:spcAft>
                <a:spcPts val="0"/>
              </a:spcAft>
              <a:buSzPts val="900"/>
              <a:buChar char="❑"/>
              <a:defRPr sz="1800"/>
            </a:lvl7pPr>
            <a:lvl8pPr indent="-285750" lvl="7" marL="3657600" algn="l">
              <a:lnSpc>
                <a:spcPct val="100000"/>
              </a:lnSpc>
              <a:spcBef>
                <a:spcPts val="360"/>
              </a:spcBef>
              <a:spcAft>
                <a:spcPts val="0"/>
              </a:spcAft>
              <a:buSzPts val="900"/>
              <a:buChar char="❑"/>
              <a:defRPr sz="1800"/>
            </a:lvl8pPr>
            <a:lvl9pPr indent="-285750" lvl="8" marL="4114800" algn="l">
              <a:lnSpc>
                <a:spcPct val="100000"/>
              </a:lnSpc>
              <a:spcBef>
                <a:spcPts val="360"/>
              </a:spcBef>
              <a:spcAft>
                <a:spcPts val="0"/>
              </a:spcAft>
              <a:buSzPts val="900"/>
              <a:buChar char="❑"/>
              <a:defRPr sz="18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tellysbilde" showMasterSp="0" type="title">
  <p:cSld name="TITLE">
    <p:spTree>
      <p:nvGrpSpPr>
        <p:cNvPr id="34" name="Shape 34"/>
        <p:cNvGrpSpPr/>
        <p:nvPr/>
      </p:nvGrpSpPr>
      <p:grpSpPr>
        <a:xfrm>
          <a:off x="0" y="0"/>
          <a:ext cx="0" cy="0"/>
          <a:chOff x="0" y="0"/>
          <a:chExt cx="0" cy="0"/>
        </a:xfrm>
      </p:grpSpPr>
      <p:sp>
        <p:nvSpPr>
          <p:cNvPr id="35" name="Google Shape;35;p22"/>
          <p:cNvSpPr/>
          <p:nvPr/>
        </p:nvSpPr>
        <p:spPr>
          <a:xfrm>
            <a:off x="171450" y="2155825"/>
            <a:ext cx="1397000" cy="1276350"/>
          </a:xfrm>
          <a:prstGeom prst="rect">
            <a:avLst/>
          </a:prstGeom>
          <a:gradFill>
            <a:gsLst>
              <a:gs pos="0">
                <a:srgbClr val="FE7519"/>
              </a:gs>
              <a:gs pos="100000">
                <a:srgbClr val="FFFFFF"/>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Tahoma"/>
              <a:ea typeface="Tahoma"/>
              <a:cs typeface="Tahoma"/>
              <a:sym typeface="Tahoma"/>
            </a:endParaRPr>
          </a:p>
        </p:txBody>
      </p:sp>
      <p:sp>
        <p:nvSpPr>
          <p:cNvPr id="36" name="Google Shape;36;p22"/>
          <p:cNvSpPr/>
          <p:nvPr/>
        </p:nvSpPr>
        <p:spPr>
          <a:xfrm>
            <a:off x="36513" y="3336925"/>
            <a:ext cx="8985250" cy="46038"/>
          </a:xfrm>
          <a:prstGeom prst="rect">
            <a:avLst/>
          </a:prstGeom>
          <a:gradFill>
            <a:gsLst>
              <a:gs pos="0">
                <a:srgbClr val="1C1C1C"/>
              </a:gs>
              <a:gs pos="100000">
                <a:srgbClr val="C0C0C0"/>
              </a:gs>
            </a:gsLst>
            <a:lin ang="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2400"/>
              <a:buFont typeface="Noto Sans Symbols"/>
              <a:buNone/>
            </a:pPr>
            <a:r>
              <a:t/>
            </a:r>
            <a:endParaRPr b="0" i="0" sz="2400" u="none" cap="none" strike="noStrike">
              <a:solidFill>
                <a:schemeClr val="dk1"/>
              </a:solidFill>
              <a:latin typeface="Tahoma"/>
              <a:ea typeface="Tahoma"/>
              <a:cs typeface="Tahoma"/>
              <a:sym typeface="Tahoma"/>
            </a:endParaRPr>
          </a:p>
        </p:txBody>
      </p:sp>
      <p:sp>
        <p:nvSpPr>
          <p:cNvPr id="37" name="Google Shape;37;p22"/>
          <p:cNvSpPr/>
          <p:nvPr/>
        </p:nvSpPr>
        <p:spPr>
          <a:xfrm rot="-5400000">
            <a:off x="-517525" y="2586038"/>
            <a:ext cx="1685925" cy="92075"/>
          </a:xfrm>
          <a:prstGeom prst="rect">
            <a:avLst/>
          </a:prstGeom>
          <a:gradFill>
            <a:gsLst>
              <a:gs pos="0">
                <a:srgbClr val="808080"/>
              </a:gs>
              <a:gs pos="100000">
                <a:srgbClr val="1C1C1C"/>
              </a:gs>
            </a:gsLst>
            <a:lin ang="540000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Tahoma"/>
              <a:ea typeface="Tahoma"/>
              <a:cs typeface="Tahoma"/>
              <a:sym typeface="Tahoma"/>
            </a:endParaRPr>
          </a:p>
        </p:txBody>
      </p:sp>
      <p:sp>
        <p:nvSpPr>
          <p:cNvPr id="38" name="Google Shape;38;p22"/>
          <p:cNvSpPr txBox="1"/>
          <p:nvPr>
            <p:ph type="ctrTitle"/>
          </p:nvPr>
        </p:nvSpPr>
        <p:spPr>
          <a:xfrm>
            <a:off x="638175" y="1708150"/>
            <a:ext cx="7772400" cy="1462088"/>
          </a:xfrm>
          <a:prstGeom prst="rect">
            <a:avLst/>
          </a:prstGeom>
          <a:noFill/>
          <a:ln>
            <a:noFill/>
          </a:ln>
        </p:spPr>
        <p:txBody>
          <a:bodyPr anchorCtr="0" anchor="b" bIns="45700" lIns="91425" spcFirstLastPara="1" rIns="91425" wrap="square" tIns="45700">
            <a:noAutofit/>
          </a:bodyPr>
          <a:lstStyle>
            <a:lvl1pPr lvl="0" algn="ctr">
              <a:lnSpc>
                <a:spcPct val="80000"/>
              </a:lnSpc>
              <a:spcBef>
                <a:spcPts val="0"/>
              </a:spcBef>
              <a:spcAft>
                <a:spcPts val="0"/>
              </a:spcAft>
              <a:buSzPts val="1400"/>
              <a:buNone/>
              <a:defRPr>
                <a:latin typeface="Monda"/>
                <a:ea typeface="Monda"/>
                <a:cs typeface="Monda"/>
                <a:sym typeface="Monda"/>
              </a:defRPr>
            </a:lvl1pPr>
            <a:lvl2pPr lvl="1" algn="l">
              <a:lnSpc>
                <a:spcPct val="80000"/>
              </a:lnSpc>
              <a:spcBef>
                <a:spcPts val="0"/>
              </a:spcBef>
              <a:spcAft>
                <a:spcPts val="0"/>
              </a:spcAft>
              <a:buSzPts val="1400"/>
              <a:buNone/>
              <a:defRPr/>
            </a:lvl2pPr>
            <a:lvl3pPr lvl="2" algn="l">
              <a:lnSpc>
                <a:spcPct val="80000"/>
              </a:lnSpc>
              <a:spcBef>
                <a:spcPts val="0"/>
              </a:spcBef>
              <a:spcAft>
                <a:spcPts val="0"/>
              </a:spcAft>
              <a:buSzPts val="1400"/>
              <a:buNone/>
              <a:defRPr/>
            </a:lvl3pPr>
            <a:lvl4pPr lvl="3" algn="l">
              <a:lnSpc>
                <a:spcPct val="80000"/>
              </a:lnSpc>
              <a:spcBef>
                <a:spcPts val="0"/>
              </a:spcBef>
              <a:spcAft>
                <a:spcPts val="0"/>
              </a:spcAft>
              <a:buSzPts val="1400"/>
              <a:buNone/>
              <a:defRPr/>
            </a:lvl4pPr>
            <a:lvl5pPr lvl="4" algn="l">
              <a:lnSpc>
                <a:spcPct val="80000"/>
              </a:lnSpc>
              <a:spcBef>
                <a:spcPts val="0"/>
              </a:spcBef>
              <a:spcAft>
                <a:spcPts val="0"/>
              </a:spcAft>
              <a:buSzPts val="1400"/>
              <a:buNone/>
              <a:defRPr/>
            </a:lvl5pPr>
            <a:lvl6pPr lvl="5" algn="l">
              <a:lnSpc>
                <a:spcPct val="80000"/>
              </a:lnSpc>
              <a:spcBef>
                <a:spcPts val="0"/>
              </a:spcBef>
              <a:spcAft>
                <a:spcPts val="0"/>
              </a:spcAft>
              <a:buSzPts val="1400"/>
              <a:buNone/>
              <a:defRPr/>
            </a:lvl6pPr>
            <a:lvl7pPr lvl="6" algn="l">
              <a:lnSpc>
                <a:spcPct val="80000"/>
              </a:lnSpc>
              <a:spcBef>
                <a:spcPts val="0"/>
              </a:spcBef>
              <a:spcAft>
                <a:spcPts val="0"/>
              </a:spcAft>
              <a:buSzPts val="1400"/>
              <a:buNone/>
              <a:defRPr/>
            </a:lvl7pPr>
            <a:lvl8pPr lvl="7" algn="l">
              <a:lnSpc>
                <a:spcPct val="80000"/>
              </a:lnSpc>
              <a:spcBef>
                <a:spcPts val="0"/>
              </a:spcBef>
              <a:spcAft>
                <a:spcPts val="0"/>
              </a:spcAft>
              <a:buSzPts val="1400"/>
              <a:buNone/>
              <a:defRPr/>
            </a:lvl8pPr>
            <a:lvl9pPr lvl="8" algn="l">
              <a:lnSpc>
                <a:spcPct val="80000"/>
              </a:lnSpc>
              <a:spcBef>
                <a:spcPts val="0"/>
              </a:spcBef>
              <a:spcAft>
                <a:spcPts val="0"/>
              </a:spcAft>
              <a:buSzPts val="1400"/>
              <a:buNone/>
              <a:defRPr/>
            </a:lvl9pPr>
          </a:lstStyle>
          <a:p/>
        </p:txBody>
      </p:sp>
      <p:sp>
        <p:nvSpPr>
          <p:cNvPr id="39" name="Google Shape;39;p22"/>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560"/>
              </a:spcBef>
              <a:spcAft>
                <a:spcPts val="0"/>
              </a:spcAft>
              <a:buSzPts val="3360"/>
              <a:buFont typeface="Noto Sans Symbols"/>
              <a:buNone/>
              <a:defRPr/>
            </a:lvl1pPr>
            <a:lvl2pPr lvl="1" algn="l">
              <a:lnSpc>
                <a:spcPct val="100000"/>
              </a:lnSpc>
              <a:spcBef>
                <a:spcPts val="360"/>
              </a:spcBef>
              <a:spcAft>
                <a:spcPts val="0"/>
              </a:spcAft>
              <a:buSzPts val="1800"/>
              <a:buChar char="−"/>
              <a:defRPr/>
            </a:lvl2pPr>
            <a:lvl3pPr lvl="2" algn="l">
              <a:lnSpc>
                <a:spcPct val="100000"/>
              </a:lnSpc>
              <a:spcBef>
                <a:spcPts val="360"/>
              </a:spcBef>
              <a:spcAft>
                <a:spcPts val="0"/>
              </a:spcAft>
              <a:buSzPts val="1800"/>
              <a:buChar char="•"/>
              <a:defRPr/>
            </a:lvl3pPr>
            <a:lvl4pPr lvl="3" algn="l">
              <a:lnSpc>
                <a:spcPct val="100000"/>
              </a:lnSpc>
              <a:spcBef>
                <a:spcPts val="360"/>
              </a:spcBef>
              <a:spcAft>
                <a:spcPts val="0"/>
              </a:spcAft>
              <a:buSzPts val="1800"/>
              <a:buChar char="▪"/>
              <a:defRPr/>
            </a:lvl4pPr>
            <a:lvl5pPr lvl="4" algn="l">
              <a:lnSpc>
                <a:spcPct val="100000"/>
              </a:lnSpc>
              <a:spcBef>
                <a:spcPts val="360"/>
              </a:spcBef>
              <a:spcAft>
                <a:spcPts val="0"/>
              </a:spcAft>
              <a:buSzPts val="900"/>
              <a:buChar char="❑"/>
              <a:defRPr/>
            </a:lvl5pPr>
            <a:lvl6pPr lvl="5" algn="l">
              <a:lnSpc>
                <a:spcPct val="100000"/>
              </a:lnSpc>
              <a:spcBef>
                <a:spcPts val="360"/>
              </a:spcBef>
              <a:spcAft>
                <a:spcPts val="0"/>
              </a:spcAft>
              <a:buSzPts val="900"/>
              <a:buChar char="❑"/>
              <a:defRPr/>
            </a:lvl6pPr>
            <a:lvl7pPr lvl="6" algn="l">
              <a:lnSpc>
                <a:spcPct val="100000"/>
              </a:lnSpc>
              <a:spcBef>
                <a:spcPts val="360"/>
              </a:spcBef>
              <a:spcAft>
                <a:spcPts val="0"/>
              </a:spcAft>
              <a:buSzPts val="900"/>
              <a:buChar char="❑"/>
              <a:defRPr/>
            </a:lvl7pPr>
            <a:lvl8pPr lvl="7" algn="l">
              <a:lnSpc>
                <a:spcPct val="100000"/>
              </a:lnSpc>
              <a:spcBef>
                <a:spcPts val="360"/>
              </a:spcBef>
              <a:spcAft>
                <a:spcPts val="0"/>
              </a:spcAft>
              <a:buSzPts val="900"/>
              <a:buChar char="❑"/>
              <a:defRPr/>
            </a:lvl8pPr>
            <a:lvl9pPr lvl="8" algn="l">
              <a:lnSpc>
                <a:spcPct val="100000"/>
              </a:lnSpc>
              <a:spcBef>
                <a:spcPts val="360"/>
              </a:spcBef>
              <a:spcAft>
                <a:spcPts val="0"/>
              </a:spcAft>
              <a:buSzPts val="9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re tittel" type="titleOnly">
  <p:cSld name="TITLE_ONLY">
    <p:spTree>
      <p:nvGrpSpPr>
        <p:cNvPr id="40" name="Shape 40"/>
        <p:cNvGrpSpPr/>
        <p:nvPr/>
      </p:nvGrpSpPr>
      <p:grpSpPr>
        <a:xfrm>
          <a:off x="0" y="0"/>
          <a:ext cx="0" cy="0"/>
          <a:chOff x="0" y="0"/>
          <a:chExt cx="0" cy="0"/>
        </a:xfrm>
      </p:grpSpPr>
      <p:sp>
        <p:nvSpPr>
          <p:cNvPr id="41" name="Google Shape;41;p24"/>
          <p:cNvSpPr txBox="1"/>
          <p:nvPr>
            <p:ph type="title"/>
          </p:nvPr>
        </p:nvSpPr>
        <p:spPr>
          <a:xfrm>
            <a:off x="312738" y="127000"/>
            <a:ext cx="8797925" cy="561975"/>
          </a:xfrm>
          <a:prstGeom prst="rect">
            <a:avLst/>
          </a:prstGeom>
          <a:noFill/>
          <a:ln>
            <a:noFill/>
          </a:ln>
        </p:spPr>
        <p:txBody>
          <a:bodyPr anchorCtr="0" anchor="b" bIns="45700" lIns="91425" spcFirstLastPara="1" rIns="36000" wrap="square" tIns="45700">
            <a:noAutofit/>
          </a:bodyPr>
          <a:lstStyle>
            <a:lvl1pPr lvl="0" algn="l">
              <a:lnSpc>
                <a:spcPct val="80000"/>
              </a:lnSpc>
              <a:spcBef>
                <a:spcPts val="0"/>
              </a:spcBef>
              <a:spcAft>
                <a:spcPts val="0"/>
              </a:spcAft>
              <a:buSzPts val="1400"/>
              <a:buNone/>
              <a:defRPr/>
            </a:lvl1pPr>
            <a:lvl2pPr lvl="1" algn="l">
              <a:lnSpc>
                <a:spcPct val="80000"/>
              </a:lnSpc>
              <a:spcBef>
                <a:spcPts val="0"/>
              </a:spcBef>
              <a:spcAft>
                <a:spcPts val="0"/>
              </a:spcAft>
              <a:buSzPts val="1400"/>
              <a:buNone/>
              <a:defRPr/>
            </a:lvl2pPr>
            <a:lvl3pPr lvl="2" algn="l">
              <a:lnSpc>
                <a:spcPct val="80000"/>
              </a:lnSpc>
              <a:spcBef>
                <a:spcPts val="0"/>
              </a:spcBef>
              <a:spcAft>
                <a:spcPts val="0"/>
              </a:spcAft>
              <a:buSzPts val="1400"/>
              <a:buNone/>
              <a:defRPr/>
            </a:lvl3pPr>
            <a:lvl4pPr lvl="3" algn="l">
              <a:lnSpc>
                <a:spcPct val="80000"/>
              </a:lnSpc>
              <a:spcBef>
                <a:spcPts val="0"/>
              </a:spcBef>
              <a:spcAft>
                <a:spcPts val="0"/>
              </a:spcAft>
              <a:buSzPts val="1400"/>
              <a:buNone/>
              <a:defRPr/>
            </a:lvl4pPr>
            <a:lvl5pPr lvl="4" algn="l">
              <a:lnSpc>
                <a:spcPct val="80000"/>
              </a:lnSpc>
              <a:spcBef>
                <a:spcPts val="0"/>
              </a:spcBef>
              <a:spcAft>
                <a:spcPts val="0"/>
              </a:spcAft>
              <a:buSzPts val="1400"/>
              <a:buNone/>
              <a:defRPr/>
            </a:lvl5pPr>
            <a:lvl6pPr lvl="5" algn="l">
              <a:lnSpc>
                <a:spcPct val="80000"/>
              </a:lnSpc>
              <a:spcBef>
                <a:spcPts val="0"/>
              </a:spcBef>
              <a:spcAft>
                <a:spcPts val="0"/>
              </a:spcAft>
              <a:buSzPts val="1400"/>
              <a:buNone/>
              <a:defRPr/>
            </a:lvl6pPr>
            <a:lvl7pPr lvl="6" algn="l">
              <a:lnSpc>
                <a:spcPct val="80000"/>
              </a:lnSpc>
              <a:spcBef>
                <a:spcPts val="0"/>
              </a:spcBef>
              <a:spcAft>
                <a:spcPts val="0"/>
              </a:spcAft>
              <a:buSzPts val="1400"/>
              <a:buNone/>
              <a:defRPr/>
            </a:lvl7pPr>
            <a:lvl8pPr lvl="7" algn="l">
              <a:lnSpc>
                <a:spcPct val="80000"/>
              </a:lnSpc>
              <a:spcBef>
                <a:spcPts val="0"/>
              </a:spcBef>
              <a:spcAft>
                <a:spcPts val="0"/>
              </a:spcAft>
              <a:buSzPts val="1400"/>
              <a:buNone/>
              <a:defRPr/>
            </a:lvl8pPr>
            <a:lvl9pPr lvl="8" algn="l">
              <a:lnSpc>
                <a:spcPct val="80000"/>
              </a:lnSpc>
              <a:spcBef>
                <a:spcPts val="0"/>
              </a:spcBef>
              <a:spcAft>
                <a:spcPts val="0"/>
              </a:spcAft>
              <a:buSzPts val="14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mt" type="blank">
  <p:cSld name="BLANK">
    <p:spTree>
      <p:nvGrpSpPr>
        <p:cNvPr id="42" name="Shape 42"/>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RL Footer">
  <p:cSld name="SRL Footer">
    <p:spTree>
      <p:nvGrpSpPr>
        <p:cNvPr id="43" name="Shape 43"/>
        <p:cNvGrpSpPr/>
        <p:nvPr/>
      </p:nvGrpSpPr>
      <p:grpSpPr>
        <a:xfrm>
          <a:off x="0" y="0"/>
          <a:ext cx="0" cy="0"/>
          <a:chOff x="0" y="0"/>
          <a:chExt cx="0" cy="0"/>
        </a:xfrm>
      </p:grpSpPr>
      <p:pic>
        <p:nvPicPr>
          <p:cNvPr descr="simula_footer_neg_HEX.eps" id="44" name="Google Shape;44;p26"/>
          <p:cNvPicPr preferRelativeResize="0"/>
          <p:nvPr/>
        </p:nvPicPr>
        <p:blipFill rotWithShape="1">
          <a:blip r:embed="rId2">
            <a:alphaModFix/>
          </a:blip>
          <a:srcRect b="0" l="0" r="0" t="0"/>
          <a:stretch/>
        </p:blipFill>
        <p:spPr>
          <a:xfrm>
            <a:off x="0" y="6381749"/>
            <a:ext cx="9144000" cy="476251"/>
          </a:xfrm>
          <a:prstGeom prst="rect">
            <a:avLst/>
          </a:prstGeom>
          <a:noFill/>
          <a:ln>
            <a:noFill/>
          </a:ln>
        </p:spPr>
      </p:pic>
      <p:sp>
        <p:nvSpPr>
          <p:cNvPr id="45" name="Google Shape;45;p26"/>
          <p:cNvSpPr txBox="1"/>
          <p:nvPr>
            <p:ph type="title"/>
          </p:nvPr>
        </p:nvSpPr>
        <p:spPr>
          <a:xfrm>
            <a:off x="152400" y="228600"/>
            <a:ext cx="8839200" cy="457200"/>
          </a:xfrm>
          <a:prstGeom prst="rect">
            <a:avLst/>
          </a:prstGeom>
          <a:noFill/>
          <a:ln>
            <a:noFill/>
          </a:ln>
        </p:spPr>
        <p:txBody>
          <a:bodyPr anchorCtr="0" anchor="t" bIns="45700" lIns="91425" spcFirstLastPara="1" rIns="91425" wrap="square" tIns="45700">
            <a:noAutofit/>
          </a:bodyPr>
          <a:lstStyle>
            <a:lvl1pPr lvl="0" algn="l">
              <a:lnSpc>
                <a:spcPct val="80000"/>
              </a:lnSpc>
              <a:spcBef>
                <a:spcPts val="0"/>
              </a:spcBef>
              <a:spcAft>
                <a:spcPts val="0"/>
              </a:spcAft>
              <a:buSzPts val="1400"/>
              <a:buNone/>
              <a:defRPr b="1" sz="2400"/>
            </a:lvl1pPr>
            <a:lvl2pPr lvl="1" algn="l">
              <a:lnSpc>
                <a:spcPct val="80000"/>
              </a:lnSpc>
              <a:spcBef>
                <a:spcPts val="0"/>
              </a:spcBef>
              <a:spcAft>
                <a:spcPts val="0"/>
              </a:spcAft>
              <a:buSzPts val="1400"/>
              <a:buNone/>
              <a:defRPr/>
            </a:lvl2pPr>
            <a:lvl3pPr lvl="2" algn="l">
              <a:lnSpc>
                <a:spcPct val="80000"/>
              </a:lnSpc>
              <a:spcBef>
                <a:spcPts val="0"/>
              </a:spcBef>
              <a:spcAft>
                <a:spcPts val="0"/>
              </a:spcAft>
              <a:buSzPts val="1400"/>
              <a:buNone/>
              <a:defRPr/>
            </a:lvl3pPr>
            <a:lvl4pPr lvl="3" algn="l">
              <a:lnSpc>
                <a:spcPct val="80000"/>
              </a:lnSpc>
              <a:spcBef>
                <a:spcPts val="0"/>
              </a:spcBef>
              <a:spcAft>
                <a:spcPts val="0"/>
              </a:spcAft>
              <a:buSzPts val="1400"/>
              <a:buNone/>
              <a:defRPr/>
            </a:lvl4pPr>
            <a:lvl5pPr lvl="4" algn="l">
              <a:lnSpc>
                <a:spcPct val="80000"/>
              </a:lnSpc>
              <a:spcBef>
                <a:spcPts val="0"/>
              </a:spcBef>
              <a:spcAft>
                <a:spcPts val="0"/>
              </a:spcAft>
              <a:buSzPts val="1400"/>
              <a:buNone/>
              <a:defRPr/>
            </a:lvl5pPr>
            <a:lvl6pPr lvl="5" algn="l">
              <a:lnSpc>
                <a:spcPct val="80000"/>
              </a:lnSpc>
              <a:spcBef>
                <a:spcPts val="0"/>
              </a:spcBef>
              <a:spcAft>
                <a:spcPts val="0"/>
              </a:spcAft>
              <a:buSzPts val="1400"/>
              <a:buNone/>
              <a:defRPr/>
            </a:lvl6pPr>
            <a:lvl7pPr lvl="6" algn="l">
              <a:lnSpc>
                <a:spcPct val="80000"/>
              </a:lnSpc>
              <a:spcBef>
                <a:spcPts val="0"/>
              </a:spcBef>
              <a:spcAft>
                <a:spcPts val="0"/>
              </a:spcAft>
              <a:buSzPts val="1400"/>
              <a:buNone/>
              <a:defRPr/>
            </a:lvl7pPr>
            <a:lvl8pPr lvl="7" algn="l">
              <a:lnSpc>
                <a:spcPct val="80000"/>
              </a:lnSpc>
              <a:spcBef>
                <a:spcPts val="0"/>
              </a:spcBef>
              <a:spcAft>
                <a:spcPts val="0"/>
              </a:spcAft>
              <a:buSzPts val="1400"/>
              <a:buNone/>
              <a:defRPr/>
            </a:lvl8pPr>
            <a:lvl9pPr lvl="8" algn="l">
              <a:lnSpc>
                <a:spcPct val="80000"/>
              </a:lnSpc>
              <a:spcBef>
                <a:spcPts val="0"/>
              </a:spcBef>
              <a:spcAft>
                <a:spcPts val="0"/>
              </a:spcAft>
              <a:buSzPts val="1400"/>
              <a:buNone/>
              <a:defRPr/>
            </a:lvl9pPr>
          </a:lstStyle>
          <a:p/>
        </p:txBody>
      </p:sp>
      <p:sp>
        <p:nvSpPr>
          <p:cNvPr id="46" name="Google Shape;46;p26"/>
          <p:cNvSpPr txBox="1"/>
          <p:nvPr/>
        </p:nvSpPr>
        <p:spPr>
          <a:xfrm>
            <a:off x="4216044" y="6360426"/>
            <a:ext cx="4927956" cy="497575"/>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rgbClr val="595959"/>
                </a:solidFill>
                <a:latin typeface="Short Stack"/>
                <a:ea typeface="Short Stack"/>
                <a:cs typeface="Short Stack"/>
                <a:sym typeface="Short Stack"/>
              </a:rPr>
              <a:t>Media Performance Group</a:t>
            </a:r>
            <a:endParaRPr b="0" i="0" sz="1400" u="none" cap="none" strike="noStrike">
              <a:solidFill>
                <a:srgbClr val="000000"/>
              </a:solidFill>
              <a:latin typeface="Arial"/>
              <a:ea typeface="Arial"/>
              <a:cs typeface="Arial"/>
              <a:sym typeface="Arial"/>
            </a:endParaRPr>
          </a:p>
        </p:txBody>
      </p:sp>
      <p:sp>
        <p:nvSpPr>
          <p:cNvPr id="47" name="Google Shape;47;p26"/>
          <p:cNvSpPr/>
          <p:nvPr/>
        </p:nvSpPr>
        <p:spPr>
          <a:xfrm>
            <a:off x="2873737" y="6388186"/>
            <a:ext cx="1347064" cy="469815"/>
          </a:xfrm>
          <a:prstGeom prst="rect">
            <a:avLst/>
          </a:prstGeom>
          <a:gradFill>
            <a:gsLst>
              <a:gs pos="0">
                <a:srgbClr val="00FFB8"/>
              </a:gs>
              <a:gs pos="100000">
                <a:schemeClr val="lt1"/>
              </a:gs>
            </a:gsLst>
            <a:lin ang="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Helvetica Neue"/>
              <a:ea typeface="Helvetica Neue"/>
              <a:cs typeface="Helvetica Neue"/>
              <a:sym typeface="Helvetica Neue"/>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10" Type="http://schemas.openxmlformats.org/officeDocument/2006/relationships/theme" Target="../theme/theme1.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8"/>
          <p:cNvSpPr/>
          <p:nvPr/>
        </p:nvSpPr>
        <p:spPr>
          <a:xfrm>
            <a:off x="107950" y="131763"/>
            <a:ext cx="928688" cy="598487"/>
          </a:xfrm>
          <a:prstGeom prst="rect">
            <a:avLst/>
          </a:prstGeom>
          <a:gradFill>
            <a:gsLst>
              <a:gs pos="0">
                <a:srgbClr val="FE7519"/>
              </a:gs>
              <a:gs pos="100000">
                <a:schemeClr val="lt1"/>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Tahoma"/>
              <a:ea typeface="Tahoma"/>
              <a:cs typeface="Tahoma"/>
              <a:sym typeface="Tahoma"/>
            </a:endParaRPr>
          </a:p>
        </p:txBody>
      </p:sp>
      <p:sp>
        <p:nvSpPr>
          <p:cNvPr id="11" name="Google Shape;11;p18"/>
          <p:cNvSpPr txBox="1"/>
          <p:nvPr>
            <p:ph type="title"/>
          </p:nvPr>
        </p:nvSpPr>
        <p:spPr>
          <a:xfrm>
            <a:off x="312738" y="127000"/>
            <a:ext cx="8797925" cy="561975"/>
          </a:xfrm>
          <a:prstGeom prst="rect">
            <a:avLst/>
          </a:prstGeom>
          <a:noFill/>
          <a:ln>
            <a:noFill/>
          </a:ln>
        </p:spPr>
        <p:txBody>
          <a:bodyPr anchorCtr="0" anchor="b" bIns="45700" lIns="91425" spcFirstLastPara="1" rIns="36000" wrap="square" tIns="45700">
            <a:noAutofit/>
          </a:bodyPr>
          <a:lstStyle>
            <a:lvl1pPr lvl="0" marR="0" rtl="0" algn="l">
              <a:lnSpc>
                <a:spcPct val="80000"/>
              </a:lnSpc>
              <a:spcBef>
                <a:spcPts val="0"/>
              </a:spcBef>
              <a:spcAft>
                <a:spcPts val="0"/>
              </a:spcAft>
              <a:buClr>
                <a:srgbClr val="000000"/>
              </a:buClr>
              <a:buSzPts val="1400"/>
              <a:buFont typeface="Arial"/>
              <a:buNone/>
              <a:defRPr b="0" i="0" sz="3600" u="none" cap="none" strike="noStrike">
                <a:solidFill>
                  <a:schemeClr val="dk1"/>
                </a:solidFill>
                <a:latin typeface="Monda"/>
                <a:ea typeface="Monda"/>
                <a:cs typeface="Monda"/>
                <a:sym typeface="Monda"/>
              </a:defRPr>
            </a:lvl1pPr>
            <a:lvl2pPr lvl="1" marR="0" rtl="0" algn="l">
              <a:lnSpc>
                <a:spcPct val="80000"/>
              </a:lnSpc>
              <a:spcBef>
                <a:spcPts val="0"/>
              </a:spcBef>
              <a:spcAft>
                <a:spcPts val="0"/>
              </a:spcAft>
              <a:buClr>
                <a:srgbClr val="000000"/>
              </a:buClr>
              <a:buSzPts val="1400"/>
              <a:buFont typeface="Arial"/>
              <a:buNone/>
              <a:defRPr b="0" i="0" sz="3600" u="none" cap="none" strike="noStrike">
                <a:solidFill>
                  <a:schemeClr val="dk1"/>
                </a:solidFill>
                <a:latin typeface="Tahoma"/>
                <a:ea typeface="Tahoma"/>
                <a:cs typeface="Tahoma"/>
                <a:sym typeface="Tahoma"/>
              </a:defRPr>
            </a:lvl2pPr>
            <a:lvl3pPr lvl="2" marR="0" rtl="0" algn="l">
              <a:lnSpc>
                <a:spcPct val="80000"/>
              </a:lnSpc>
              <a:spcBef>
                <a:spcPts val="0"/>
              </a:spcBef>
              <a:spcAft>
                <a:spcPts val="0"/>
              </a:spcAft>
              <a:buClr>
                <a:srgbClr val="000000"/>
              </a:buClr>
              <a:buSzPts val="1400"/>
              <a:buFont typeface="Arial"/>
              <a:buNone/>
              <a:defRPr b="0" i="0" sz="3600" u="none" cap="none" strike="noStrike">
                <a:solidFill>
                  <a:schemeClr val="dk1"/>
                </a:solidFill>
                <a:latin typeface="Tahoma"/>
                <a:ea typeface="Tahoma"/>
                <a:cs typeface="Tahoma"/>
                <a:sym typeface="Tahoma"/>
              </a:defRPr>
            </a:lvl3pPr>
            <a:lvl4pPr lvl="3" marR="0" rtl="0" algn="l">
              <a:lnSpc>
                <a:spcPct val="80000"/>
              </a:lnSpc>
              <a:spcBef>
                <a:spcPts val="0"/>
              </a:spcBef>
              <a:spcAft>
                <a:spcPts val="0"/>
              </a:spcAft>
              <a:buClr>
                <a:srgbClr val="000000"/>
              </a:buClr>
              <a:buSzPts val="1400"/>
              <a:buFont typeface="Arial"/>
              <a:buNone/>
              <a:defRPr b="0" i="0" sz="3600" u="none" cap="none" strike="noStrike">
                <a:solidFill>
                  <a:schemeClr val="dk1"/>
                </a:solidFill>
                <a:latin typeface="Tahoma"/>
                <a:ea typeface="Tahoma"/>
                <a:cs typeface="Tahoma"/>
                <a:sym typeface="Tahoma"/>
              </a:defRPr>
            </a:lvl4pPr>
            <a:lvl5pPr lvl="4" marR="0" rtl="0" algn="l">
              <a:lnSpc>
                <a:spcPct val="80000"/>
              </a:lnSpc>
              <a:spcBef>
                <a:spcPts val="0"/>
              </a:spcBef>
              <a:spcAft>
                <a:spcPts val="0"/>
              </a:spcAft>
              <a:buClr>
                <a:srgbClr val="000000"/>
              </a:buClr>
              <a:buSzPts val="1400"/>
              <a:buFont typeface="Arial"/>
              <a:buNone/>
              <a:defRPr b="0" i="0" sz="3600" u="none" cap="none" strike="noStrike">
                <a:solidFill>
                  <a:schemeClr val="dk1"/>
                </a:solidFill>
                <a:latin typeface="Tahoma"/>
                <a:ea typeface="Tahoma"/>
                <a:cs typeface="Tahoma"/>
                <a:sym typeface="Tahoma"/>
              </a:defRPr>
            </a:lvl5pPr>
            <a:lvl6pPr lvl="5" marR="0" rtl="0" algn="l">
              <a:lnSpc>
                <a:spcPct val="80000"/>
              </a:lnSpc>
              <a:spcBef>
                <a:spcPts val="0"/>
              </a:spcBef>
              <a:spcAft>
                <a:spcPts val="0"/>
              </a:spcAft>
              <a:buClr>
                <a:srgbClr val="000000"/>
              </a:buClr>
              <a:buSzPts val="1400"/>
              <a:buFont typeface="Arial"/>
              <a:buNone/>
              <a:defRPr b="0" i="0" sz="3600" u="none" cap="none" strike="noStrike">
                <a:solidFill>
                  <a:schemeClr val="dk1"/>
                </a:solidFill>
                <a:latin typeface="Tahoma"/>
                <a:ea typeface="Tahoma"/>
                <a:cs typeface="Tahoma"/>
                <a:sym typeface="Tahoma"/>
              </a:defRPr>
            </a:lvl6pPr>
            <a:lvl7pPr lvl="6" marR="0" rtl="0" algn="l">
              <a:lnSpc>
                <a:spcPct val="80000"/>
              </a:lnSpc>
              <a:spcBef>
                <a:spcPts val="0"/>
              </a:spcBef>
              <a:spcAft>
                <a:spcPts val="0"/>
              </a:spcAft>
              <a:buClr>
                <a:srgbClr val="000000"/>
              </a:buClr>
              <a:buSzPts val="1400"/>
              <a:buFont typeface="Arial"/>
              <a:buNone/>
              <a:defRPr b="0" i="0" sz="3600" u="none" cap="none" strike="noStrike">
                <a:solidFill>
                  <a:schemeClr val="dk1"/>
                </a:solidFill>
                <a:latin typeface="Tahoma"/>
                <a:ea typeface="Tahoma"/>
                <a:cs typeface="Tahoma"/>
                <a:sym typeface="Tahoma"/>
              </a:defRPr>
            </a:lvl7pPr>
            <a:lvl8pPr lvl="7" marR="0" rtl="0" algn="l">
              <a:lnSpc>
                <a:spcPct val="80000"/>
              </a:lnSpc>
              <a:spcBef>
                <a:spcPts val="0"/>
              </a:spcBef>
              <a:spcAft>
                <a:spcPts val="0"/>
              </a:spcAft>
              <a:buClr>
                <a:srgbClr val="000000"/>
              </a:buClr>
              <a:buSzPts val="1400"/>
              <a:buFont typeface="Arial"/>
              <a:buNone/>
              <a:defRPr b="0" i="0" sz="3600" u="none" cap="none" strike="noStrike">
                <a:solidFill>
                  <a:schemeClr val="dk1"/>
                </a:solidFill>
                <a:latin typeface="Tahoma"/>
                <a:ea typeface="Tahoma"/>
                <a:cs typeface="Tahoma"/>
                <a:sym typeface="Tahoma"/>
              </a:defRPr>
            </a:lvl8pPr>
            <a:lvl9pPr lvl="8" marR="0" rtl="0" algn="l">
              <a:lnSpc>
                <a:spcPct val="80000"/>
              </a:lnSpc>
              <a:spcBef>
                <a:spcPts val="0"/>
              </a:spcBef>
              <a:spcAft>
                <a:spcPts val="0"/>
              </a:spcAft>
              <a:buClr>
                <a:srgbClr val="000000"/>
              </a:buClr>
              <a:buSzPts val="1400"/>
              <a:buFont typeface="Arial"/>
              <a:buNone/>
              <a:defRPr b="0" i="0" sz="3600" u="none" cap="none" strike="noStrike">
                <a:solidFill>
                  <a:schemeClr val="dk1"/>
                </a:solidFill>
                <a:latin typeface="Tahoma"/>
                <a:ea typeface="Tahoma"/>
                <a:cs typeface="Tahoma"/>
                <a:sym typeface="Tahoma"/>
              </a:defRPr>
            </a:lvl9pPr>
          </a:lstStyle>
          <a:p/>
        </p:txBody>
      </p:sp>
      <p:sp>
        <p:nvSpPr>
          <p:cNvPr id="12" name="Google Shape;12;p18"/>
          <p:cNvSpPr txBox="1"/>
          <p:nvPr>
            <p:ph idx="1" type="body"/>
          </p:nvPr>
        </p:nvSpPr>
        <p:spPr>
          <a:xfrm>
            <a:off x="0" y="866775"/>
            <a:ext cx="9144000" cy="5648325"/>
          </a:xfrm>
          <a:prstGeom prst="rect">
            <a:avLst/>
          </a:prstGeom>
          <a:noFill/>
          <a:ln>
            <a:noFill/>
          </a:ln>
        </p:spPr>
        <p:txBody>
          <a:bodyPr anchorCtr="0" anchor="t" bIns="45700" lIns="91425" spcFirstLastPara="1" rIns="54000" wrap="square" tIns="45700">
            <a:noAutofit/>
          </a:bodyPr>
          <a:lstStyle>
            <a:lvl1pPr indent="-441960" lvl="0" marL="457200" marR="0" rtl="0" algn="l">
              <a:lnSpc>
                <a:spcPct val="100000"/>
              </a:lnSpc>
              <a:spcBef>
                <a:spcPts val="560"/>
              </a:spcBef>
              <a:spcAft>
                <a:spcPts val="0"/>
              </a:spcAft>
              <a:buClr>
                <a:srgbClr val="FF6600"/>
              </a:buClr>
              <a:buSzPts val="3360"/>
              <a:buFont typeface="Noto Sans Symbols"/>
              <a:buChar char="▪"/>
              <a:defRPr b="0" i="0" sz="2800" u="none" cap="none" strike="noStrike">
                <a:solidFill>
                  <a:schemeClr val="dk1"/>
                </a:solidFill>
                <a:latin typeface="Monda"/>
                <a:ea typeface="Monda"/>
                <a:cs typeface="Monda"/>
                <a:sym typeface="Monda"/>
              </a:defRPr>
            </a:lvl1pPr>
            <a:lvl2pPr indent="-381000" lvl="1" marL="914400" marR="0" rtl="0" algn="l">
              <a:lnSpc>
                <a:spcPct val="100000"/>
              </a:lnSpc>
              <a:spcBef>
                <a:spcPts val="480"/>
              </a:spcBef>
              <a:spcAft>
                <a:spcPts val="0"/>
              </a:spcAft>
              <a:buClr>
                <a:srgbClr val="FF6600"/>
              </a:buClr>
              <a:buSzPts val="2400"/>
              <a:buFont typeface="Tahoma"/>
              <a:buChar char="−"/>
              <a:defRPr b="0" i="0" sz="2400" u="none" cap="none" strike="noStrike">
                <a:solidFill>
                  <a:schemeClr val="dk1"/>
                </a:solidFill>
                <a:latin typeface="Monda"/>
                <a:ea typeface="Monda"/>
                <a:cs typeface="Monda"/>
                <a:sym typeface="Monda"/>
              </a:defRPr>
            </a:lvl2pPr>
            <a:lvl3pPr indent="-355600" lvl="2" marL="1371600" marR="0" rtl="0" algn="l">
              <a:lnSpc>
                <a:spcPct val="100000"/>
              </a:lnSpc>
              <a:spcBef>
                <a:spcPts val="400"/>
              </a:spcBef>
              <a:spcAft>
                <a:spcPts val="0"/>
              </a:spcAft>
              <a:buClr>
                <a:srgbClr val="FF6600"/>
              </a:buClr>
              <a:buSzPts val="2000"/>
              <a:buFont typeface="Monda"/>
              <a:buChar char="•"/>
              <a:defRPr b="0" i="0" sz="2000" u="none" cap="none" strike="noStrike">
                <a:solidFill>
                  <a:schemeClr val="dk1"/>
                </a:solidFill>
                <a:latin typeface="Monda"/>
                <a:ea typeface="Monda"/>
                <a:cs typeface="Monda"/>
                <a:sym typeface="Monda"/>
              </a:defRPr>
            </a:lvl3pPr>
            <a:lvl4pPr indent="-349250" lvl="3" marL="1828800" marR="0" rtl="0" algn="l">
              <a:lnSpc>
                <a:spcPct val="100000"/>
              </a:lnSpc>
              <a:spcBef>
                <a:spcPts val="380"/>
              </a:spcBef>
              <a:spcAft>
                <a:spcPts val="0"/>
              </a:spcAft>
              <a:buClr>
                <a:srgbClr val="FF6600"/>
              </a:buClr>
              <a:buSzPts val="1900"/>
              <a:buFont typeface="Noto Sans Symbols"/>
              <a:buChar char="▪"/>
              <a:defRPr b="0" i="0" sz="1900" u="none" cap="none" strike="noStrike">
                <a:solidFill>
                  <a:schemeClr val="dk1"/>
                </a:solidFill>
                <a:latin typeface="Monda"/>
                <a:ea typeface="Monda"/>
                <a:cs typeface="Monda"/>
                <a:sym typeface="Monda"/>
              </a:defRPr>
            </a:lvl4pPr>
            <a:lvl5pPr indent="-285750" lvl="4" marL="2286000" marR="0" rtl="0" algn="l">
              <a:lnSpc>
                <a:spcPct val="100000"/>
              </a:lnSpc>
              <a:spcBef>
                <a:spcPts val="360"/>
              </a:spcBef>
              <a:spcAft>
                <a:spcPts val="0"/>
              </a:spcAft>
              <a:buClr>
                <a:schemeClr val="dk2"/>
              </a:buClr>
              <a:buSzPts val="900"/>
              <a:buFont typeface="Noto Sans Symbols"/>
              <a:buChar char="❑"/>
              <a:defRPr b="0" i="0" sz="1800" u="none" cap="none" strike="noStrike">
                <a:solidFill>
                  <a:schemeClr val="dk1"/>
                </a:solidFill>
                <a:latin typeface="Monda"/>
                <a:ea typeface="Monda"/>
                <a:cs typeface="Monda"/>
                <a:sym typeface="Monda"/>
              </a:defRPr>
            </a:lvl5pPr>
            <a:lvl6pPr indent="-285750" lvl="5" marL="2743200" marR="0" rtl="0" algn="l">
              <a:lnSpc>
                <a:spcPct val="100000"/>
              </a:lnSpc>
              <a:spcBef>
                <a:spcPts val="360"/>
              </a:spcBef>
              <a:spcAft>
                <a:spcPts val="0"/>
              </a:spcAft>
              <a:buClr>
                <a:schemeClr val="dk2"/>
              </a:buClr>
              <a:buSzPts val="900"/>
              <a:buFont typeface="Noto Sans Symbols"/>
              <a:buChar char="❑"/>
              <a:defRPr b="0" i="0" sz="1800" u="none" cap="none" strike="noStrike">
                <a:solidFill>
                  <a:schemeClr val="dk1"/>
                </a:solidFill>
                <a:latin typeface="Tahoma"/>
                <a:ea typeface="Tahoma"/>
                <a:cs typeface="Tahoma"/>
                <a:sym typeface="Tahoma"/>
              </a:defRPr>
            </a:lvl6pPr>
            <a:lvl7pPr indent="-285750" lvl="6" marL="3200400" marR="0" rtl="0" algn="l">
              <a:lnSpc>
                <a:spcPct val="100000"/>
              </a:lnSpc>
              <a:spcBef>
                <a:spcPts val="360"/>
              </a:spcBef>
              <a:spcAft>
                <a:spcPts val="0"/>
              </a:spcAft>
              <a:buClr>
                <a:schemeClr val="dk2"/>
              </a:buClr>
              <a:buSzPts val="900"/>
              <a:buFont typeface="Noto Sans Symbols"/>
              <a:buChar char="❑"/>
              <a:defRPr b="0" i="0" sz="1800" u="none" cap="none" strike="noStrike">
                <a:solidFill>
                  <a:schemeClr val="dk1"/>
                </a:solidFill>
                <a:latin typeface="Tahoma"/>
                <a:ea typeface="Tahoma"/>
                <a:cs typeface="Tahoma"/>
                <a:sym typeface="Tahoma"/>
              </a:defRPr>
            </a:lvl7pPr>
            <a:lvl8pPr indent="-285750" lvl="7" marL="3657600" marR="0" rtl="0" algn="l">
              <a:lnSpc>
                <a:spcPct val="100000"/>
              </a:lnSpc>
              <a:spcBef>
                <a:spcPts val="360"/>
              </a:spcBef>
              <a:spcAft>
                <a:spcPts val="0"/>
              </a:spcAft>
              <a:buClr>
                <a:schemeClr val="dk2"/>
              </a:buClr>
              <a:buSzPts val="900"/>
              <a:buFont typeface="Noto Sans Symbols"/>
              <a:buChar char="❑"/>
              <a:defRPr b="0" i="0" sz="1800" u="none" cap="none" strike="noStrike">
                <a:solidFill>
                  <a:schemeClr val="dk1"/>
                </a:solidFill>
                <a:latin typeface="Tahoma"/>
                <a:ea typeface="Tahoma"/>
                <a:cs typeface="Tahoma"/>
                <a:sym typeface="Tahoma"/>
              </a:defRPr>
            </a:lvl8pPr>
            <a:lvl9pPr indent="-285750" lvl="8" marL="4114800" marR="0" rtl="0" algn="l">
              <a:lnSpc>
                <a:spcPct val="100000"/>
              </a:lnSpc>
              <a:spcBef>
                <a:spcPts val="360"/>
              </a:spcBef>
              <a:spcAft>
                <a:spcPts val="0"/>
              </a:spcAft>
              <a:buClr>
                <a:schemeClr val="dk2"/>
              </a:buClr>
              <a:buSzPts val="900"/>
              <a:buFont typeface="Noto Sans Symbols"/>
              <a:buChar char="❑"/>
              <a:defRPr b="0" i="0" sz="1800" u="none" cap="none" strike="noStrike">
                <a:solidFill>
                  <a:schemeClr val="dk1"/>
                </a:solidFill>
                <a:latin typeface="Tahoma"/>
                <a:ea typeface="Tahoma"/>
                <a:cs typeface="Tahoma"/>
                <a:sym typeface="Tahoma"/>
              </a:defRPr>
            </a:lvl9pPr>
          </a:lstStyle>
          <a:p/>
        </p:txBody>
      </p:sp>
      <p:sp>
        <p:nvSpPr>
          <p:cNvPr id="13" name="Google Shape;13;p18"/>
          <p:cNvSpPr txBox="1"/>
          <p:nvPr/>
        </p:nvSpPr>
        <p:spPr>
          <a:xfrm>
            <a:off x="1725613" y="6654800"/>
            <a:ext cx="5113337" cy="210112"/>
          </a:xfrm>
          <a:prstGeom prst="rect">
            <a:avLst/>
          </a:prstGeom>
          <a:noFill/>
          <a:ln>
            <a:noFill/>
          </a:ln>
        </p:spPr>
        <p:txBody>
          <a:bodyPr anchorCtr="0" anchor="t" bIns="45700" lIns="91425" spcFirstLastPara="1" rIns="91425" wrap="square" tIns="25200">
            <a:spAutoFit/>
          </a:bodyPr>
          <a:lstStyle/>
          <a:p>
            <a:pPr indent="0" lvl="0" marL="0" marR="0" rtl="0" algn="ctr">
              <a:lnSpc>
                <a:spcPct val="100000"/>
              </a:lnSpc>
              <a:spcBef>
                <a:spcPts val="0"/>
              </a:spcBef>
              <a:spcAft>
                <a:spcPts val="0"/>
              </a:spcAft>
              <a:buClr>
                <a:schemeClr val="dk1"/>
              </a:buClr>
              <a:buSzPts val="900"/>
              <a:buFont typeface="Noto Sans Symbols"/>
              <a:buNone/>
            </a:pPr>
            <a:r>
              <a:rPr b="0" i="0" lang="en-US" sz="900" u="none" cap="none" strike="noStrike">
                <a:solidFill>
                  <a:schemeClr val="dk1"/>
                </a:solidFill>
                <a:latin typeface="Arial"/>
                <a:ea typeface="Arial"/>
                <a:cs typeface="Arial"/>
                <a:sym typeface="Arial"/>
              </a:rPr>
              <a:t>IN5060</a:t>
            </a:r>
            <a:endParaRPr b="0" i="0" sz="1400" u="none" cap="none" strike="noStrike">
              <a:solidFill>
                <a:srgbClr val="000000"/>
              </a:solidFill>
              <a:latin typeface="Arial"/>
              <a:ea typeface="Arial"/>
              <a:cs typeface="Arial"/>
              <a:sym typeface="Arial"/>
            </a:endParaRPr>
          </a:p>
        </p:txBody>
      </p:sp>
      <p:sp>
        <p:nvSpPr>
          <p:cNvPr id="14" name="Google Shape;14;p18"/>
          <p:cNvSpPr/>
          <p:nvPr/>
        </p:nvSpPr>
        <p:spPr>
          <a:xfrm>
            <a:off x="9525" y="638175"/>
            <a:ext cx="9123363" cy="46038"/>
          </a:xfrm>
          <a:prstGeom prst="rect">
            <a:avLst/>
          </a:prstGeom>
          <a:gradFill>
            <a:gsLst>
              <a:gs pos="0">
                <a:schemeClr val="lt2"/>
              </a:gs>
              <a:gs pos="100000">
                <a:srgbClr val="C0C0C0"/>
              </a:gs>
            </a:gsLst>
            <a:lin ang="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2400"/>
              <a:buFont typeface="Noto Sans Symbols"/>
              <a:buNone/>
            </a:pPr>
            <a:r>
              <a:t/>
            </a:r>
            <a:endParaRPr b="0" i="0" sz="2400" u="none" cap="none" strike="noStrike">
              <a:solidFill>
                <a:schemeClr val="dk1"/>
              </a:solidFill>
              <a:latin typeface="Tahoma"/>
              <a:ea typeface="Tahoma"/>
              <a:cs typeface="Tahoma"/>
              <a:sym typeface="Tahoma"/>
            </a:endParaRPr>
          </a:p>
        </p:txBody>
      </p:sp>
      <p:sp>
        <p:nvSpPr>
          <p:cNvPr id="15" name="Google Shape;15;p18"/>
          <p:cNvSpPr/>
          <p:nvPr/>
        </p:nvSpPr>
        <p:spPr>
          <a:xfrm rot="-5400000">
            <a:off x="-165894" y="378619"/>
            <a:ext cx="731838" cy="63500"/>
          </a:xfrm>
          <a:prstGeom prst="rect">
            <a:avLst/>
          </a:prstGeom>
          <a:gradFill>
            <a:gsLst>
              <a:gs pos="0">
                <a:schemeClr val="lt2"/>
              </a:gs>
              <a:gs pos="100000">
                <a:srgbClr val="808080"/>
              </a:gs>
            </a:gsLst>
            <a:lin ang="0"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Tahoma"/>
              <a:ea typeface="Tahoma"/>
              <a:cs typeface="Tahoma"/>
              <a:sym typeface="Tahoma"/>
            </a:endParaRPr>
          </a:p>
        </p:txBody>
      </p:sp>
      <p:sp>
        <p:nvSpPr>
          <p:cNvPr id="16" name="Google Shape;16;p18"/>
          <p:cNvSpPr/>
          <p:nvPr/>
        </p:nvSpPr>
        <p:spPr>
          <a:xfrm flipH="1" rot="10800000">
            <a:off x="311150" y="6549625"/>
            <a:ext cx="8821738" cy="46038"/>
          </a:xfrm>
          <a:prstGeom prst="rect">
            <a:avLst/>
          </a:prstGeom>
          <a:gradFill>
            <a:gsLst>
              <a:gs pos="0">
                <a:schemeClr val="lt2"/>
              </a:gs>
              <a:gs pos="100000">
                <a:srgbClr val="C0C0C0"/>
              </a:gs>
            </a:gsLst>
            <a:lin ang="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 name="Google Shape;17;p18"/>
          <p:cNvSpPr txBox="1"/>
          <p:nvPr/>
        </p:nvSpPr>
        <p:spPr>
          <a:xfrm flipH="1">
            <a:off x="311150" y="6549625"/>
            <a:ext cx="8821738" cy="46038"/>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2400"/>
              <a:buFont typeface="Noto Sans Symbols"/>
              <a:buNone/>
            </a:pPr>
            <a:r>
              <a:t/>
            </a:r>
            <a:endParaRPr b="0" i="0" sz="2400" u="none" cap="none" strike="noStrike">
              <a:solidFill>
                <a:schemeClr val="dk1"/>
              </a:solidFill>
              <a:latin typeface="Tahoma"/>
              <a:ea typeface="Tahoma"/>
              <a:cs typeface="Tahoma"/>
              <a:sym typeface="Tahoma"/>
            </a:endParaRPr>
          </a:p>
        </p:txBody>
      </p:sp>
      <p:pic>
        <p:nvPicPr>
          <p:cNvPr id="18" name="Google Shape;18;p18"/>
          <p:cNvPicPr preferRelativeResize="0"/>
          <p:nvPr/>
        </p:nvPicPr>
        <p:blipFill rotWithShape="1">
          <a:blip r:embed="rId1">
            <a:alphaModFix/>
          </a:blip>
          <a:srcRect b="0" l="0" r="0" t="0"/>
          <a:stretch/>
        </p:blipFill>
        <p:spPr>
          <a:xfrm>
            <a:off x="0" y="6554550"/>
            <a:ext cx="2454441" cy="295870"/>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3.png"/><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4.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hyperlink" Target="https://zenodo.org/records/8224890" TargetMode="External"/><Relationship Id="rId4" Type="http://schemas.openxmlformats.org/officeDocument/2006/relationships/hyperlink" Target="https://ieeexplore.ieee.org/abstract/document/10239125"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hyperlink" Target="mailto:ozgua@ifi.uio.no" TargetMode="External"/><Relationship Id="rId4" Type="http://schemas.openxmlformats.org/officeDocument/2006/relationships/hyperlink" Target="mailto:konstako@ifi.uio.no"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8.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6.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 name="Shape 51"/>
        <p:cNvGrpSpPr/>
        <p:nvPr/>
      </p:nvGrpSpPr>
      <p:grpSpPr>
        <a:xfrm>
          <a:off x="0" y="0"/>
          <a:ext cx="0" cy="0"/>
          <a:chOff x="0" y="0"/>
          <a:chExt cx="0" cy="0"/>
        </a:xfrm>
      </p:grpSpPr>
      <p:sp>
        <p:nvSpPr>
          <p:cNvPr id="52" name="Google Shape;52;p1"/>
          <p:cNvSpPr txBox="1"/>
          <p:nvPr>
            <p:ph type="title"/>
          </p:nvPr>
        </p:nvSpPr>
        <p:spPr>
          <a:xfrm>
            <a:off x="623888" y="1709739"/>
            <a:ext cx="7886700" cy="2852737"/>
          </a:xfrm>
          <a:prstGeom prst="rect">
            <a:avLst/>
          </a:prstGeom>
          <a:noFill/>
          <a:ln>
            <a:noFill/>
          </a:ln>
        </p:spPr>
        <p:txBody>
          <a:bodyPr anchorCtr="0" anchor="b" bIns="45700" lIns="91425" spcFirstLastPara="1" rIns="36000" wrap="square" tIns="45700">
            <a:noAutofit/>
          </a:bodyPr>
          <a:lstStyle/>
          <a:p>
            <a:pPr indent="0" lvl="0" marL="0" rtl="0" algn="l">
              <a:lnSpc>
                <a:spcPct val="80000"/>
              </a:lnSpc>
              <a:spcBef>
                <a:spcPts val="0"/>
              </a:spcBef>
              <a:spcAft>
                <a:spcPts val="0"/>
              </a:spcAft>
              <a:buSzPts val="1400"/>
              <a:buNone/>
            </a:pPr>
            <a:r>
              <a:rPr lang="en-US" sz="4200"/>
              <a:t>5G Coverage and Performance</a:t>
            </a:r>
            <a:endParaRPr sz="42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g307b88410e4_0_0"/>
          <p:cNvSpPr txBox="1"/>
          <p:nvPr>
            <p:ph type="title"/>
          </p:nvPr>
        </p:nvSpPr>
        <p:spPr>
          <a:xfrm>
            <a:off x="290512" y="0"/>
            <a:ext cx="7724700" cy="686400"/>
          </a:xfrm>
          <a:prstGeom prst="rect">
            <a:avLst/>
          </a:prstGeom>
          <a:noFill/>
          <a:ln>
            <a:noFill/>
          </a:ln>
        </p:spPr>
        <p:txBody>
          <a:bodyPr anchorCtr="0" anchor="b" bIns="45700" lIns="91425" spcFirstLastPara="1" rIns="36000" wrap="square" tIns="45700">
            <a:normAutofit/>
          </a:bodyPr>
          <a:lstStyle/>
          <a:p>
            <a:pPr indent="0" lvl="0" marL="0" rtl="0" algn="l">
              <a:lnSpc>
                <a:spcPct val="80000"/>
              </a:lnSpc>
              <a:spcBef>
                <a:spcPts val="0"/>
              </a:spcBef>
              <a:spcAft>
                <a:spcPts val="0"/>
              </a:spcAft>
              <a:buSzPts val="1400"/>
              <a:buNone/>
            </a:pPr>
            <a:r>
              <a:rPr b="0" i="0" lang="en-US" sz="3600" u="none" cap="none" strike="noStrike">
                <a:solidFill>
                  <a:schemeClr val="dk1"/>
                </a:solidFill>
                <a:latin typeface="Monda"/>
                <a:ea typeface="Monda"/>
                <a:cs typeface="Monda"/>
                <a:sym typeface="Monda"/>
              </a:rPr>
              <a:t>Data Sources</a:t>
            </a:r>
            <a:endParaRPr b="0" i="0" sz="3600" u="none" cap="none" strike="noStrike">
              <a:solidFill>
                <a:schemeClr val="dk1"/>
              </a:solidFill>
              <a:latin typeface="Monda"/>
              <a:ea typeface="Monda"/>
              <a:cs typeface="Monda"/>
              <a:sym typeface="Monda"/>
            </a:endParaRPr>
          </a:p>
        </p:txBody>
      </p:sp>
      <p:sp>
        <p:nvSpPr>
          <p:cNvPr id="132" name="Google Shape;132;g307b88410e4_0_0"/>
          <p:cNvSpPr txBox="1"/>
          <p:nvPr>
            <p:ph idx="1" type="body"/>
          </p:nvPr>
        </p:nvSpPr>
        <p:spPr>
          <a:xfrm>
            <a:off x="290500" y="926925"/>
            <a:ext cx="8510700" cy="5325600"/>
          </a:xfrm>
          <a:prstGeom prst="rect">
            <a:avLst/>
          </a:prstGeom>
          <a:noFill/>
          <a:ln>
            <a:noFill/>
          </a:ln>
        </p:spPr>
        <p:txBody>
          <a:bodyPr anchorCtr="0" anchor="t" bIns="45700" lIns="91425" spcFirstLastPara="1" rIns="54000" wrap="square" tIns="45700">
            <a:normAutofit lnSpcReduction="10000"/>
          </a:bodyPr>
          <a:lstStyle/>
          <a:p>
            <a:pPr indent="-183511" lvl="0" marL="189861" rtl="0" algn="l">
              <a:lnSpc>
                <a:spcPct val="90000"/>
              </a:lnSpc>
              <a:spcBef>
                <a:spcPts val="0"/>
              </a:spcBef>
              <a:spcAft>
                <a:spcPts val="0"/>
              </a:spcAft>
              <a:buSzPts val="2450"/>
              <a:buChar char="▪"/>
            </a:pPr>
            <a:r>
              <a:rPr b="1" lang="en-US" sz="2280" u="sng"/>
              <a:t>Passive dataset: </a:t>
            </a:r>
            <a:endParaRPr b="1" sz="2280" u="sng"/>
          </a:p>
          <a:p>
            <a:pPr indent="-349250" lvl="0" marL="457200" rtl="0" algn="l">
              <a:lnSpc>
                <a:spcPct val="90000"/>
              </a:lnSpc>
              <a:spcBef>
                <a:spcPts val="0"/>
              </a:spcBef>
              <a:spcAft>
                <a:spcPts val="0"/>
              </a:spcAft>
              <a:buSzPts val="1900"/>
              <a:buChar char="▪"/>
            </a:pPr>
            <a:r>
              <a:rPr lang="en-US" sz="1900"/>
              <a:t>One </a:t>
            </a:r>
            <a:r>
              <a:rPr b="1" lang="en-US" sz="1900"/>
              <a:t>.csv</a:t>
            </a:r>
            <a:r>
              <a:rPr lang="en-US" sz="1900"/>
              <a:t> file per technology (4G, 5G, NB-IoT)</a:t>
            </a:r>
            <a:endParaRPr sz="1900"/>
          </a:p>
          <a:p>
            <a:pPr indent="-349250" lvl="1" marL="914400" rtl="0" algn="l">
              <a:lnSpc>
                <a:spcPct val="90000"/>
              </a:lnSpc>
              <a:spcBef>
                <a:spcPts val="0"/>
              </a:spcBef>
              <a:spcAft>
                <a:spcPts val="0"/>
              </a:spcAft>
              <a:buSzPts val="1900"/>
              <a:buChar char="−"/>
            </a:pPr>
            <a:r>
              <a:rPr lang="en-US" sz="1940"/>
              <a:t>Reports  information such as Timestamp, Location, Speed and signal strength identifiers for each detected neighboring cell (e.g., RSRP, RSRQ, SINR) </a:t>
            </a:r>
            <a:endParaRPr sz="1940"/>
          </a:p>
          <a:p>
            <a:pPr indent="-351790" lvl="1" marL="914400" rtl="0" algn="l">
              <a:lnSpc>
                <a:spcPct val="90000"/>
              </a:lnSpc>
              <a:spcBef>
                <a:spcPts val="0"/>
              </a:spcBef>
              <a:spcAft>
                <a:spcPts val="0"/>
              </a:spcAft>
              <a:buSzPts val="1940"/>
              <a:buChar char="−"/>
            </a:pPr>
            <a:r>
              <a:rPr lang="en-US" sz="1940"/>
              <a:t>Other available information such as mobility scenario and sub-campaign identifier</a:t>
            </a:r>
            <a:endParaRPr sz="1940"/>
          </a:p>
          <a:p>
            <a:pPr indent="-351790" lvl="1" marL="914400" rtl="0" algn="l">
              <a:lnSpc>
                <a:spcPct val="90000"/>
              </a:lnSpc>
              <a:spcBef>
                <a:spcPts val="0"/>
              </a:spcBef>
              <a:spcAft>
                <a:spcPts val="0"/>
              </a:spcAft>
              <a:buSzPts val="1940"/>
              <a:buChar char="−"/>
            </a:pPr>
            <a:r>
              <a:rPr lang="en-US" sz="1940"/>
              <a:t>For 4G (only) an estimated location for each cell is also provided</a:t>
            </a:r>
            <a:endParaRPr sz="1940"/>
          </a:p>
          <a:p>
            <a:pPr indent="-349250" lvl="0" marL="457200" rtl="0" algn="l">
              <a:lnSpc>
                <a:spcPct val="90000"/>
              </a:lnSpc>
              <a:spcBef>
                <a:spcPts val="0"/>
              </a:spcBef>
              <a:spcAft>
                <a:spcPts val="0"/>
              </a:spcAft>
              <a:buSzPts val="1900"/>
              <a:buChar char="▪"/>
            </a:pPr>
            <a:r>
              <a:rPr lang="en-US" sz="1900"/>
              <a:t>Structure of the dataset: </a:t>
            </a:r>
            <a:endParaRPr sz="1900"/>
          </a:p>
          <a:p>
            <a:pPr indent="-349250" lvl="1" marL="914400" rtl="0" algn="l">
              <a:lnSpc>
                <a:spcPct val="90000"/>
              </a:lnSpc>
              <a:spcBef>
                <a:spcPts val="0"/>
              </a:spcBef>
              <a:spcAft>
                <a:spcPts val="0"/>
              </a:spcAft>
              <a:buSzPts val="1900"/>
              <a:buChar char="−"/>
            </a:pPr>
            <a:r>
              <a:rPr lang="en-US" sz="1900"/>
              <a:t>Time series - consists of ‘</a:t>
            </a:r>
            <a:r>
              <a:rPr b="1" lang="en-US" sz="1900"/>
              <a:t>frequency scans</a:t>
            </a:r>
            <a:r>
              <a:rPr lang="en-US" sz="1900"/>
              <a:t>’</a:t>
            </a:r>
            <a:endParaRPr sz="1900"/>
          </a:p>
          <a:p>
            <a:pPr indent="-349250" lvl="2" marL="1371600" rtl="0" algn="l">
              <a:lnSpc>
                <a:spcPct val="90000"/>
              </a:lnSpc>
              <a:spcBef>
                <a:spcPts val="0"/>
              </a:spcBef>
              <a:spcAft>
                <a:spcPts val="0"/>
              </a:spcAft>
              <a:buSzPts val="1900"/>
              <a:buChar char="•"/>
            </a:pPr>
            <a:r>
              <a:rPr lang="en-US" sz="1940"/>
              <a:t>`batch` of samples sharing </a:t>
            </a:r>
            <a:r>
              <a:rPr lang="en-US" sz="1940"/>
              <a:t>features such as</a:t>
            </a:r>
            <a:r>
              <a:rPr lang="en-US" sz="1940"/>
              <a:t> Date, Time, Latitude, Longitude, and </a:t>
            </a:r>
            <a:r>
              <a:rPr b="1" lang="en-US" sz="1940"/>
              <a:t>Frequency</a:t>
            </a:r>
            <a:r>
              <a:rPr lang="en-US" sz="1940"/>
              <a:t>.</a:t>
            </a:r>
            <a:endParaRPr sz="1940"/>
          </a:p>
          <a:p>
            <a:pPr indent="-183511" lvl="0" marL="189861" rtl="0" algn="l">
              <a:lnSpc>
                <a:spcPct val="90000"/>
              </a:lnSpc>
              <a:spcBef>
                <a:spcPts val="1793"/>
              </a:spcBef>
              <a:spcAft>
                <a:spcPts val="0"/>
              </a:spcAft>
              <a:buSzPts val="2450"/>
              <a:buChar char="▪"/>
            </a:pPr>
            <a:r>
              <a:rPr b="1" lang="en-US" sz="2280" u="sng"/>
              <a:t>Active dataset</a:t>
            </a:r>
            <a:r>
              <a:rPr b="1" lang="en-US" sz="2280" u="sng"/>
              <a:t>:</a:t>
            </a:r>
            <a:endParaRPr b="1" sz="2280"/>
          </a:p>
          <a:p>
            <a:pPr indent="-351790" lvl="0" marL="457200" rtl="0" algn="l">
              <a:lnSpc>
                <a:spcPct val="90000"/>
              </a:lnSpc>
              <a:spcBef>
                <a:spcPts val="0"/>
              </a:spcBef>
              <a:spcAft>
                <a:spcPts val="0"/>
              </a:spcAft>
              <a:buSzPts val="1940"/>
              <a:buChar char="▪"/>
            </a:pPr>
            <a:r>
              <a:rPr lang="en-US" sz="1940"/>
              <a:t>Two </a:t>
            </a:r>
            <a:r>
              <a:rPr b="1" lang="en-US" sz="1940"/>
              <a:t>.csv</a:t>
            </a:r>
            <a:r>
              <a:rPr lang="en-US" sz="1940"/>
              <a:t> files, one per performance test (Speedtest and Gaming).</a:t>
            </a:r>
            <a:endParaRPr sz="1940"/>
          </a:p>
          <a:p>
            <a:pPr indent="-351790" lvl="0" marL="457200" rtl="0" algn="l">
              <a:lnSpc>
                <a:spcPct val="90000"/>
              </a:lnSpc>
              <a:spcBef>
                <a:spcPts val="0"/>
              </a:spcBef>
              <a:spcAft>
                <a:spcPts val="0"/>
              </a:spcAft>
              <a:buSzPts val="1940"/>
              <a:buChar char="▪"/>
            </a:pPr>
            <a:r>
              <a:rPr lang="en-US" sz="1940"/>
              <a:t>Indicators related to the radio and physical layers, as well as QoS and QoE indicators. </a:t>
            </a:r>
            <a:endParaRPr sz="1940"/>
          </a:p>
          <a:p>
            <a:pPr indent="-351790" lvl="1" marL="914400" rtl="0" algn="l">
              <a:lnSpc>
                <a:spcPct val="90000"/>
              </a:lnSpc>
              <a:spcBef>
                <a:spcPts val="0"/>
              </a:spcBef>
              <a:spcAft>
                <a:spcPts val="0"/>
              </a:spcAft>
              <a:buSzPts val="1940"/>
              <a:buChar char="−"/>
            </a:pPr>
            <a:r>
              <a:rPr lang="en-US" sz="1940"/>
              <a:t>Time series but </a:t>
            </a:r>
            <a:r>
              <a:rPr i="1" lang="en-US" sz="1940" u="sng"/>
              <a:t>event-based</a:t>
            </a:r>
            <a:r>
              <a:rPr lang="en-US" sz="1940"/>
              <a:t> — the dataset was updated at millisecond-level granularity</a:t>
            </a:r>
            <a:endParaRPr sz="1940"/>
          </a:p>
          <a:p>
            <a:pPr indent="-351790" lvl="1" marL="914400" rtl="0" algn="l">
              <a:lnSpc>
                <a:spcPct val="90000"/>
              </a:lnSpc>
              <a:spcBef>
                <a:spcPts val="0"/>
              </a:spcBef>
              <a:spcAft>
                <a:spcPts val="0"/>
              </a:spcAft>
              <a:buSzPts val="1940"/>
              <a:buChar char="−"/>
            </a:pPr>
            <a:r>
              <a:rPr lang="en-US" sz="1940"/>
              <a:t>Row records with ’?’ represent unaltered values. </a:t>
            </a:r>
            <a:endParaRPr sz="194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g2d3b5886087_2_7"/>
          <p:cNvSpPr txBox="1"/>
          <p:nvPr>
            <p:ph type="title"/>
          </p:nvPr>
        </p:nvSpPr>
        <p:spPr>
          <a:xfrm>
            <a:off x="312738" y="127000"/>
            <a:ext cx="8797800" cy="561900"/>
          </a:xfrm>
          <a:prstGeom prst="rect">
            <a:avLst/>
          </a:prstGeom>
          <a:noFill/>
          <a:ln>
            <a:noFill/>
          </a:ln>
        </p:spPr>
        <p:txBody>
          <a:bodyPr anchorCtr="0" anchor="b" bIns="45700" lIns="91425" spcFirstLastPara="1" rIns="36000" wrap="square" tIns="45700">
            <a:noAutofit/>
          </a:bodyPr>
          <a:lstStyle/>
          <a:p>
            <a:pPr indent="0" lvl="0" marL="0" rtl="0" algn="l">
              <a:lnSpc>
                <a:spcPct val="80000"/>
              </a:lnSpc>
              <a:spcBef>
                <a:spcPts val="0"/>
              </a:spcBef>
              <a:spcAft>
                <a:spcPts val="0"/>
              </a:spcAft>
              <a:buSzPts val="1400"/>
              <a:buNone/>
            </a:pPr>
            <a:r>
              <a:rPr lang="en-US"/>
              <a:t>Example (4G) - Passive dataset</a:t>
            </a:r>
            <a:endParaRPr/>
          </a:p>
        </p:txBody>
      </p:sp>
      <p:pic>
        <p:nvPicPr>
          <p:cNvPr id="139" name="Google Shape;139;g2d3b5886087_2_7"/>
          <p:cNvPicPr preferRelativeResize="0"/>
          <p:nvPr/>
        </p:nvPicPr>
        <p:blipFill rotWithShape="1">
          <a:blip r:embed="rId3">
            <a:alphaModFix/>
          </a:blip>
          <a:srcRect b="0" l="0" r="0" t="0"/>
          <a:stretch/>
        </p:blipFill>
        <p:spPr>
          <a:xfrm>
            <a:off x="54625" y="1835825"/>
            <a:ext cx="9034752" cy="3251276"/>
          </a:xfrm>
          <a:prstGeom prst="rect">
            <a:avLst/>
          </a:prstGeom>
          <a:noFill/>
          <a:ln>
            <a:noFill/>
          </a:ln>
        </p:spPr>
      </p:pic>
      <p:sp>
        <p:nvSpPr>
          <p:cNvPr id="140" name="Google Shape;140;g2d3b5886087_2_7"/>
          <p:cNvSpPr/>
          <p:nvPr/>
        </p:nvSpPr>
        <p:spPr>
          <a:xfrm>
            <a:off x="63500" y="1972725"/>
            <a:ext cx="6868500" cy="2739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da"/>
              <a:ea typeface="Monda"/>
              <a:cs typeface="Monda"/>
              <a:sym typeface="Monda"/>
            </a:endParaRPr>
          </a:p>
        </p:txBody>
      </p:sp>
      <p:sp>
        <p:nvSpPr>
          <p:cNvPr id="141" name="Google Shape;141;g2d3b5886087_2_7"/>
          <p:cNvSpPr/>
          <p:nvPr/>
        </p:nvSpPr>
        <p:spPr>
          <a:xfrm>
            <a:off x="63500" y="2246625"/>
            <a:ext cx="6868500" cy="273900"/>
          </a:xfrm>
          <a:prstGeom prst="rect">
            <a:avLst/>
          </a:prstGeom>
          <a:noFill/>
          <a:ln cap="flat" cmpd="sng" w="9525">
            <a:solidFill>
              <a:srgbClr val="20AC6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da"/>
              <a:ea typeface="Monda"/>
              <a:cs typeface="Monda"/>
              <a:sym typeface="Monda"/>
            </a:endParaRPr>
          </a:p>
        </p:txBody>
      </p:sp>
      <p:sp>
        <p:nvSpPr>
          <p:cNvPr id="142" name="Google Shape;142;g2d3b5886087_2_7"/>
          <p:cNvSpPr/>
          <p:nvPr/>
        </p:nvSpPr>
        <p:spPr>
          <a:xfrm>
            <a:off x="63500" y="2791700"/>
            <a:ext cx="6868500" cy="398700"/>
          </a:xfrm>
          <a:prstGeom prst="rect">
            <a:avLst/>
          </a:prstGeom>
          <a:noFill/>
          <a:ln cap="flat" cmpd="sng" w="9525">
            <a:solidFill>
              <a:srgbClr val="FE751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da"/>
              <a:ea typeface="Monda"/>
              <a:cs typeface="Monda"/>
              <a:sym typeface="Monda"/>
            </a:endParaRPr>
          </a:p>
        </p:txBody>
      </p:sp>
      <p:sp>
        <p:nvSpPr>
          <p:cNvPr id="143" name="Google Shape;143;g2d3b5886087_2_7"/>
          <p:cNvSpPr/>
          <p:nvPr/>
        </p:nvSpPr>
        <p:spPr>
          <a:xfrm>
            <a:off x="63500" y="3190400"/>
            <a:ext cx="6868500" cy="2739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da"/>
              <a:ea typeface="Monda"/>
              <a:cs typeface="Monda"/>
              <a:sym typeface="Monda"/>
            </a:endParaRPr>
          </a:p>
        </p:txBody>
      </p:sp>
      <p:sp>
        <p:nvSpPr>
          <p:cNvPr id="144" name="Google Shape;144;g2d3b5886087_2_7"/>
          <p:cNvSpPr/>
          <p:nvPr/>
        </p:nvSpPr>
        <p:spPr>
          <a:xfrm>
            <a:off x="63500" y="2520525"/>
            <a:ext cx="6868500" cy="136500"/>
          </a:xfrm>
          <a:prstGeom prst="rect">
            <a:avLst/>
          </a:prstGeom>
          <a:no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da"/>
              <a:ea typeface="Monda"/>
              <a:cs typeface="Monda"/>
              <a:sym typeface="Monda"/>
            </a:endParaRPr>
          </a:p>
        </p:txBody>
      </p:sp>
      <p:sp>
        <p:nvSpPr>
          <p:cNvPr id="145" name="Google Shape;145;g2d3b5886087_2_7"/>
          <p:cNvSpPr/>
          <p:nvPr/>
        </p:nvSpPr>
        <p:spPr>
          <a:xfrm>
            <a:off x="63500" y="2657025"/>
            <a:ext cx="6868500" cy="1365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da"/>
              <a:ea typeface="Monda"/>
              <a:cs typeface="Monda"/>
              <a:sym typeface="Monda"/>
            </a:endParaRPr>
          </a:p>
        </p:txBody>
      </p:sp>
      <p:sp>
        <p:nvSpPr>
          <p:cNvPr id="146" name="Google Shape;146;g2d3b5886087_2_7"/>
          <p:cNvSpPr/>
          <p:nvPr/>
        </p:nvSpPr>
        <p:spPr>
          <a:xfrm>
            <a:off x="4453500" y="1835825"/>
            <a:ext cx="549600" cy="16284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da"/>
              <a:ea typeface="Monda"/>
              <a:cs typeface="Monda"/>
              <a:sym typeface="Monda"/>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g307b88410e4_0_7"/>
          <p:cNvSpPr txBox="1"/>
          <p:nvPr>
            <p:ph type="title"/>
          </p:nvPr>
        </p:nvSpPr>
        <p:spPr>
          <a:xfrm>
            <a:off x="312738" y="127000"/>
            <a:ext cx="8797800" cy="561900"/>
          </a:xfrm>
          <a:prstGeom prst="rect">
            <a:avLst/>
          </a:prstGeom>
          <a:noFill/>
          <a:ln>
            <a:noFill/>
          </a:ln>
        </p:spPr>
        <p:txBody>
          <a:bodyPr anchorCtr="0" anchor="b" bIns="45700" lIns="91425" spcFirstLastPara="1" rIns="36000" wrap="square" tIns="45700">
            <a:noAutofit/>
          </a:bodyPr>
          <a:lstStyle/>
          <a:p>
            <a:pPr indent="0" lvl="0" marL="0" rtl="0" algn="l">
              <a:lnSpc>
                <a:spcPct val="80000"/>
              </a:lnSpc>
              <a:spcBef>
                <a:spcPts val="0"/>
              </a:spcBef>
              <a:spcAft>
                <a:spcPts val="0"/>
              </a:spcAft>
              <a:buSzPts val="1400"/>
              <a:buNone/>
            </a:pPr>
            <a:r>
              <a:rPr lang="en-US"/>
              <a:t>Example (5G) - Passive dataset</a:t>
            </a:r>
            <a:endParaRPr/>
          </a:p>
        </p:txBody>
      </p:sp>
      <p:pic>
        <p:nvPicPr>
          <p:cNvPr id="153" name="Google Shape;153;g307b88410e4_0_7"/>
          <p:cNvPicPr preferRelativeResize="0"/>
          <p:nvPr/>
        </p:nvPicPr>
        <p:blipFill>
          <a:blip r:embed="rId3">
            <a:alphaModFix/>
          </a:blip>
          <a:stretch>
            <a:fillRect/>
          </a:stretch>
        </p:blipFill>
        <p:spPr>
          <a:xfrm>
            <a:off x="152400" y="1374700"/>
            <a:ext cx="8839204" cy="4354862"/>
          </a:xfrm>
          <a:prstGeom prst="rect">
            <a:avLst/>
          </a:prstGeom>
          <a:noFill/>
          <a:ln>
            <a:noFill/>
          </a:ln>
        </p:spPr>
      </p:pic>
      <p:sp>
        <p:nvSpPr>
          <p:cNvPr id="154" name="Google Shape;154;g307b88410e4_0_7"/>
          <p:cNvSpPr/>
          <p:nvPr/>
        </p:nvSpPr>
        <p:spPr>
          <a:xfrm>
            <a:off x="152400" y="1526750"/>
            <a:ext cx="7151700" cy="10524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da"/>
              <a:ea typeface="Monda"/>
              <a:cs typeface="Monda"/>
              <a:sym typeface="Monda"/>
            </a:endParaRPr>
          </a:p>
        </p:txBody>
      </p:sp>
      <p:sp>
        <p:nvSpPr>
          <p:cNvPr id="155" name="Google Shape;155;g307b88410e4_0_7"/>
          <p:cNvSpPr/>
          <p:nvPr/>
        </p:nvSpPr>
        <p:spPr>
          <a:xfrm>
            <a:off x="152300" y="2579150"/>
            <a:ext cx="7151700" cy="252000"/>
          </a:xfrm>
          <a:prstGeom prst="rect">
            <a:avLst/>
          </a:prstGeom>
          <a:noFill/>
          <a:ln cap="flat" cmpd="sng" w="9525">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da"/>
              <a:ea typeface="Monda"/>
              <a:cs typeface="Monda"/>
              <a:sym typeface="Monda"/>
            </a:endParaRPr>
          </a:p>
        </p:txBody>
      </p:sp>
      <p:sp>
        <p:nvSpPr>
          <p:cNvPr id="156" name="Google Shape;156;g307b88410e4_0_7"/>
          <p:cNvSpPr/>
          <p:nvPr/>
        </p:nvSpPr>
        <p:spPr>
          <a:xfrm>
            <a:off x="4436850" y="1374700"/>
            <a:ext cx="549600" cy="14565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onda"/>
              <a:ea typeface="Monda"/>
              <a:cs typeface="Monda"/>
              <a:sym typeface="Monda"/>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g2d3b5886087_2_18"/>
          <p:cNvSpPr txBox="1"/>
          <p:nvPr>
            <p:ph type="title"/>
          </p:nvPr>
        </p:nvSpPr>
        <p:spPr>
          <a:xfrm>
            <a:off x="312738" y="127000"/>
            <a:ext cx="8797800" cy="561900"/>
          </a:xfrm>
          <a:prstGeom prst="rect">
            <a:avLst/>
          </a:prstGeom>
          <a:noFill/>
          <a:ln>
            <a:noFill/>
          </a:ln>
        </p:spPr>
        <p:txBody>
          <a:bodyPr anchorCtr="0" anchor="b" bIns="45700" lIns="91425" spcFirstLastPara="1" rIns="36000" wrap="square" tIns="45700">
            <a:noAutofit/>
          </a:bodyPr>
          <a:lstStyle/>
          <a:p>
            <a:pPr indent="0" lvl="0" marL="0" rtl="0" algn="l">
              <a:lnSpc>
                <a:spcPct val="80000"/>
              </a:lnSpc>
              <a:spcBef>
                <a:spcPts val="0"/>
              </a:spcBef>
              <a:spcAft>
                <a:spcPts val="0"/>
              </a:spcAft>
              <a:buSzPts val="1400"/>
              <a:buNone/>
            </a:pPr>
            <a:r>
              <a:rPr lang="en-US"/>
              <a:t>Example - Active</a:t>
            </a:r>
            <a:endParaRPr/>
          </a:p>
        </p:txBody>
      </p:sp>
      <p:pic>
        <p:nvPicPr>
          <p:cNvPr id="163" name="Google Shape;163;g2d3b5886087_2_18"/>
          <p:cNvPicPr preferRelativeResize="0"/>
          <p:nvPr/>
        </p:nvPicPr>
        <p:blipFill>
          <a:blip r:embed="rId3">
            <a:alphaModFix/>
          </a:blip>
          <a:stretch>
            <a:fillRect/>
          </a:stretch>
        </p:blipFill>
        <p:spPr>
          <a:xfrm>
            <a:off x="152400" y="1146100"/>
            <a:ext cx="8839199" cy="4030525"/>
          </a:xfrm>
          <a:prstGeom prst="rect">
            <a:avLst/>
          </a:prstGeom>
          <a:noFill/>
          <a:ln>
            <a:noFill/>
          </a:ln>
        </p:spPr>
      </p:pic>
      <p:pic>
        <p:nvPicPr>
          <p:cNvPr id="164" name="Google Shape;164;g2d3b5886087_2_18"/>
          <p:cNvPicPr preferRelativeResize="0"/>
          <p:nvPr/>
        </p:nvPicPr>
        <p:blipFill>
          <a:blip r:embed="rId4">
            <a:alphaModFix/>
          </a:blip>
          <a:stretch>
            <a:fillRect/>
          </a:stretch>
        </p:blipFill>
        <p:spPr>
          <a:xfrm>
            <a:off x="1852275" y="3906625"/>
            <a:ext cx="7258274" cy="275757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11"/>
          <p:cNvSpPr txBox="1"/>
          <p:nvPr>
            <p:ph type="title"/>
          </p:nvPr>
        </p:nvSpPr>
        <p:spPr>
          <a:xfrm>
            <a:off x="355652" y="0"/>
            <a:ext cx="7724774" cy="686312"/>
          </a:xfrm>
          <a:prstGeom prst="rect">
            <a:avLst/>
          </a:prstGeom>
          <a:noFill/>
          <a:ln>
            <a:noFill/>
          </a:ln>
        </p:spPr>
        <p:txBody>
          <a:bodyPr anchorCtr="0" anchor="b" bIns="45700" lIns="91425" spcFirstLastPara="1" rIns="36000" wrap="square" tIns="45700">
            <a:normAutofit/>
          </a:bodyPr>
          <a:lstStyle/>
          <a:p>
            <a:pPr indent="0" lvl="0" marL="0" rtl="0" algn="l">
              <a:lnSpc>
                <a:spcPct val="80000"/>
              </a:lnSpc>
              <a:spcBef>
                <a:spcPts val="0"/>
              </a:spcBef>
              <a:spcAft>
                <a:spcPts val="0"/>
              </a:spcAft>
              <a:buSzPts val="1400"/>
              <a:buNone/>
            </a:pPr>
            <a:r>
              <a:rPr lang="en-US"/>
              <a:t>Post-Processing challenges</a:t>
            </a:r>
            <a:endParaRPr b="0" i="0" sz="3600" u="none" cap="none" strike="noStrike">
              <a:solidFill>
                <a:schemeClr val="dk1"/>
              </a:solidFill>
              <a:latin typeface="Monda"/>
              <a:ea typeface="Monda"/>
              <a:cs typeface="Monda"/>
              <a:sym typeface="Monda"/>
            </a:endParaRPr>
          </a:p>
        </p:txBody>
      </p:sp>
      <p:sp>
        <p:nvSpPr>
          <p:cNvPr id="170" name="Google Shape;170;p11"/>
          <p:cNvSpPr txBox="1"/>
          <p:nvPr>
            <p:ph idx="1" type="body"/>
          </p:nvPr>
        </p:nvSpPr>
        <p:spPr>
          <a:xfrm>
            <a:off x="209400" y="1000646"/>
            <a:ext cx="8510700" cy="4893000"/>
          </a:xfrm>
          <a:prstGeom prst="rect">
            <a:avLst/>
          </a:prstGeom>
          <a:noFill/>
          <a:ln>
            <a:noFill/>
          </a:ln>
        </p:spPr>
        <p:txBody>
          <a:bodyPr anchorCtr="0" anchor="t" bIns="45700" lIns="91425" spcFirstLastPara="1" rIns="54000" wrap="square" tIns="45700">
            <a:normAutofit/>
          </a:bodyPr>
          <a:lstStyle/>
          <a:p>
            <a:pPr indent="-342900" lvl="0" marL="457200" rtl="0" algn="l">
              <a:lnSpc>
                <a:spcPct val="100000"/>
              </a:lnSpc>
              <a:spcBef>
                <a:spcPts val="0"/>
              </a:spcBef>
              <a:spcAft>
                <a:spcPts val="0"/>
              </a:spcAft>
              <a:buSzPts val="1800"/>
              <a:buChar char="▪"/>
            </a:pPr>
            <a:r>
              <a:rPr b="1" lang="en-US" sz="1800" u="sng"/>
              <a:t>Cleaning</a:t>
            </a:r>
            <a:r>
              <a:rPr b="1" lang="en-US" sz="1800"/>
              <a:t>: </a:t>
            </a:r>
            <a:r>
              <a:rPr lang="en-US" sz="1800"/>
              <a:t>Remove metadata and measurement configuration details from raw data files </a:t>
            </a:r>
            <a:endParaRPr sz="1800"/>
          </a:p>
          <a:p>
            <a:pPr indent="-342900" lvl="0" marL="457200" rtl="0" algn="l">
              <a:lnSpc>
                <a:spcPct val="100000"/>
              </a:lnSpc>
              <a:spcBef>
                <a:spcPts val="0"/>
              </a:spcBef>
              <a:spcAft>
                <a:spcPts val="0"/>
              </a:spcAft>
              <a:buSzPts val="1800"/>
              <a:buChar char="▪"/>
            </a:pPr>
            <a:r>
              <a:rPr b="1" lang="en-US" sz="1800" u="sng"/>
              <a:t>Missing Data</a:t>
            </a:r>
            <a:r>
              <a:rPr b="1" lang="en-US" sz="1800"/>
              <a:t>: </a:t>
            </a:r>
            <a:r>
              <a:rPr lang="en-US" sz="1800"/>
              <a:t>How to handle?</a:t>
            </a:r>
            <a:endParaRPr sz="1800"/>
          </a:p>
          <a:p>
            <a:pPr indent="-342900" lvl="1" marL="914400" rtl="0" algn="l">
              <a:lnSpc>
                <a:spcPct val="100000"/>
              </a:lnSpc>
              <a:spcBef>
                <a:spcPts val="0"/>
              </a:spcBef>
              <a:spcAft>
                <a:spcPts val="0"/>
              </a:spcAft>
              <a:buSzPts val="1800"/>
              <a:buChar char="−"/>
            </a:pPr>
            <a:r>
              <a:rPr lang="en-US" sz="1800"/>
              <a:t>e.g., MNC missing - Action: insert it by using other features (such as Frequency) </a:t>
            </a:r>
            <a:endParaRPr sz="1800"/>
          </a:p>
          <a:p>
            <a:pPr indent="-342900" lvl="1" marL="914400" rtl="0" algn="l">
              <a:lnSpc>
                <a:spcPct val="100000"/>
              </a:lnSpc>
              <a:spcBef>
                <a:spcPts val="0"/>
              </a:spcBef>
              <a:spcAft>
                <a:spcPts val="0"/>
              </a:spcAft>
              <a:buSzPts val="1800"/>
              <a:buChar char="−"/>
            </a:pPr>
            <a:r>
              <a:rPr lang="en-US" sz="1800"/>
              <a:t>e.g., GPS missing - Action: if indoor campaign, insert it manually </a:t>
            </a:r>
            <a:endParaRPr sz="1800"/>
          </a:p>
          <a:p>
            <a:pPr indent="-342900" lvl="0" marL="457200" rtl="0" algn="l">
              <a:lnSpc>
                <a:spcPct val="100000"/>
              </a:lnSpc>
              <a:spcBef>
                <a:spcPts val="0"/>
              </a:spcBef>
              <a:spcAft>
                <a:spcPts val="0"/>
              </a:spcAft>
              <a:buSzPts val="1800"/>
              <a:buChar char="▪"/>
            </a:pPr>
            <a:r>
              <a:rPr b="1" lang="en-US" sz="1800" u="sng"/>
              <a:t>Mutate Data</a:t>
            </a:r>
            <a:r>
              <a:rPr b="1" lang="en-US" sz="1800"/>
              <a:t>: </a:t>
            </a:r>
            <a:r>
              <a:rPr lang="en-US" sz="1800"/>
              <a:t>Add features useful for the analysis</a:t>
            </a:r>
            <a:endParaRPr sz="1800"/>
          </a:p>
          <a:p>
            <a:pPr indent="-342900" lvl="1" marL="914400" rtl="0" algn="l">
              <a:lnSpc>
                <a:spcPct val="100000"/>
              </a:lnSpc>
              <a:spcBef>
                <a:spcPts val="0"/>
              </a:spcBef>
              <a:spcAft>
                <a:spcPts val="0"/>
              </a:spcAft>
              <a:buSzPts val="1800"/>
              <a:buChar char="−"/>
            </a:pPr>
            <a:r>
              <a:rPr lang="en-US" sz="1800"/>
              <a:t>e.g., location, mobility scenario, folder structure (for future segmentation), etc.</a:t>
            </a:r>
            <a:endParaRPr sz="1800"/>
          </a:p>
          <a:p>
            <a:pPr indent="-342900" lvl="0" marL="457200" rtl="0" algn="l">
              <a:lnSpc>
                <a:spcPct val="100000"/>
              </a:lnSpc>
              <a:spcBef>
                <a:spcPts val="0"/>
              </a:spcBef>
              <a:spcAft>
                <a:spcPts val="0"/>
              </a:spcAft>
              <a:buSzPts val="1800"/>
              <a:buChar char="▪"/>
            </a:pPr>
            <a:r>
              <a:rPr b="1" lang="en-US" sz="1800" u="sng"/>
              <a:t>Invalid Data</a:t>
            </a:r>
            <a:r>
              <a:rPr b="1" lang="en-US" sz="1800"/>
              <a:t>: </a:t>
            </a:r>
            <a:r>
              <a:rPr lang="en-US" sz="1800"/>
              <a:t>Requires domain knowledge</a:t>
            </a:r>
            <a:endParaRPr sz="1800"/>
          </a:p>
          <a:p>
            <a:pPr indent="-342900" lvl="1" marL="914400" rtl="0" algn="l">
              <a:lnSpc>
                <a:spcPct val="100000"/>
              </a:lnSpc>
              <a:spcBef>
                <a:spcPts val="0"/>
              </a:spcBef>
              <a:spcAft>
                <a:spcPts val="0"/>
              </a:spcAft>
              <a:buSzPts val="1800"/>
              <a:buChar char="−"/>
            </a:pPr>
            <a:r>
              <a:rPr lang="en-US" sz="1800"/>
              <a:t>Look for outliers and extreme values</a:t>
            </a:r>
            <a:endParaRPr sz="1800"/>
          </a:p>
          <a:p>
            <a:pPr indent="-342900" lvl="2" marL="1371600" rtl="0" algn="l">
              <a:lnSpc>
                <a:spcPct val="100000"/>
              </a:lnSpc>
              <a:spcBef>
                <a:spcPts val="0"/>
              </a:spcBef>
              <a:spcAft>
                <a:spcPts val="0"/>
              </a:spcAft>
              <a:buSzPts val="1800"/>
              <a:buChar char="•"/>
            </a:pPr>
            <a:r>
              <a:rPr lang="en-US" sz="1800"/>
              <a:t>Determine either extreme (of interest) behavior or measurement error </a:t>
            </a:r>
            <a:endParaRPr sz="18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g307b88410e4_0_27"/>
          <p:cNvSpPr txBox="1"/>
          <p:nvPr>
            <p:ph type="title"/>
          </p:nvPr>
        </p:nvSpPr>
        <p:spPr>
          <a:xfrm>
            <a:off x="355652" y="0"/>
            <a:ext cx="7724700" cy="686400"/>
          </a:xfrm>
          <a:prstGeom prst="rect">
            <a:avLst/>
          </a:prstGeom>
          <a:noFill/>
          <a:ln>
            <a:noFill/>
          </a:ln>
        </p:spPr>
        <p:txBody>
          <a:bodyPr anchorCtr="0" anchor="b" bIns="45700" lIns="91425" spcFirstLastPara="1" rIns="36000" wrap="square" tIns="45700">
            <a:normAutofit/>
          </a:bodyPr>
          <a:lstStyle/>
          <a:p>
            <a:pPr indent="0" lvl="0" marL="0" rtl="0" algn="l">
              <a:lnSpc>
                <a:spcPct val="80000"/>
              </a:lnSpc>
              <a:spcBef>
                <a:spcPts val="0"/>
              </a:spcBef>
              <a:spcAft>
                <a:spcPts val="0"/>
              </a:spcAft>
              <a:buSzPts val="1400"/>
              <a:buNone/>
            </a:pPr>
            <a:r>
              <a:rPr lang="en-US"/>
              <a:t>A few numbers</a:t>
            </a:r>
            <a:endParaRPr b="0" i="0" sz="3600" u="none" cap="none" strike="noStrike">
              <a:solidFill>
                <a:schemeClr val="dk1"/>
              </a:solidFill>
              <a:latin typeface="Monda"/>
              <a:ea typeface="Monda"/>
              <a:cs typeface="Monda"/>
              <a:sym typeface="Monda"/>
            </a:endParaRPr>
          </a:p>
        </p:txBody>
      </p:sp>
      <p:sp>
        <p:nvSpPr>
          <p:cNvPr id="176" name="Google Shape;176;g307b88410e4_0_27"/>
          <p:cNvSpPr txBox="1"/>
          <p:nvPr>
            <p:ph idx="1" type="body"/>
          </p:nvPr>
        </p:nvSpPr>
        <p:spPr>
          <a:xfrm>
            <a:off x="209400" y="1000646"/>
            <a:ext cx="8510700" cy="4893000"/>
          </a:xfrm>
          <a:prstGeom prst="rect">
            <a:avLst/>
          </a:prstGeom>
          <a:noFill/>
          <a:ln>
            <a:noFill/>
          </a:ln>
        </p:spPr>
        <p:txBody>
          <a:bodyPr anchorCtr="0" anchor="t" bIns="45700" lIns="91425" spcFirstLastPara="1" rIns="54000" wrap="square" tIns="45700">
            <a:normAutofit/>
          </a:bodyPr>
          <a:lstStyle/>
          <a:p>
            <a:pPr indent="-342900" lvl="0" marL="457200" rtl="0" algn="l">
              <a:lnSpc>
                <a:spcPct val="100000"/>
              </a:lnSpc>
              <a:spcBef>
                <a:spcPts val="0"/>
              </a:spcBef>
              <a:spcAft>
                <a:spcPts val="0"/>
              </a:spcAft>
              <a:buSzPts val="1800"/>
              <a:buChar char="▪"/>
            </a:pPr>
            <a:r>
              <a:rPr lang="en-US" sz="1800"/>
              <a:t>Dataset collected during a period of 7 weeks (December 2020 - January 2021)</a:t>
            </a:r>
            <a:endParaRPr sz="1800"/>
          </a:p>
          <a:p>
            <a:pPr indent="-342900" lvl="0" marL="457200" rtl="0" algn="l">
              <a:lnSpc>
                <a:spcPct val="100000"/>
              </a:lnSpc>
              <a:spcBef>
                <a:spcPts val="0"/>
              </a:spcBef>
              <a:spcAft>
                <a:spcPts val="0"/>
              </a:spcAft>
              <a:buSzPts val="1800"/>
              <a:buChar char="▪"/>
            </a:pPr>
            <a:r>
              <a:rPr lang="en-US" sz="1800"/>
              <a:t>2 operators (Op1 and Op2)</a:t>
            </a:r>
            <a:endParaRPr sz="1800"/>
          </a:p>
          <a:p>
            <a:pPr indent="-342900" lvl="0" marL="457200" rtl="0" algn="l">
              <a:lnSpc>
                <a:spcPct val="100000"/>
              </a:lnSpc>
              <a:spcBef>
                <a:spcPts val="0"/>
              </a:spcBef>
              <a:spcAft>
                <a:spcPts val="0"/>
              </a:spcAft>
              <a:buSzPts val="1800"/>
              <a:buChar char="▪"/>
            </a:pPr>
            <a:r>
              <a:rPr lang="en-US" sz="1800"/>
              <a:t>4 4G Bands (1, 3, 7, and 20)</a:t>
            </a:r>
            <a:endParaRPr sz="1800"/>
          </a:p>
          <a:p>
            <a:pPr indent="-342900" lvl="0" marL="457200" rtl="0" algn="l">
              <a:lnSpc>
                <a:spcPct val="100000"/>
              </a:lnSpc>
              <a:spcBef>
                <a:spcPts val="0"/>
              </a:spcBef>
              <a:spcAft>
                <a:spcPts val="0"/>
              </a:spcAft>
              <a:buSzPts val="1800"/>
              <a:buChar char="▪"/>
            </a:pPr>
            <a:r>
              <a:rPr lang="en-US" sz="1800"/>
              <a:t>1 5G Band (n78)</a:t>
            </a:r>
            <a:endParaRPr sz="1800"/>
          </a:p>
          <a:p>
            <a:pPr indent="-342900" lvl="0" marL="457200" rtl="0" algn="l">
              <a:lnSpc>
                <a:spcPct val="100000"/>
              </a:lnSpc>
              <a:spcBef>
                <a:spcPts val="0"/>
              </a:spcBef>
              <a:spcAft>
                <a:spcPts val="0"/>
              </a:spcAft>
              <a:buSzPts val="1800"/>
              <a:buChar char="▪"/>
            </a:pPr>
            <a:r>
              <a:rPr lang="en-US" sz="1800"/>
              <a:t>Number of samples:</a:t>
            </a:r>
            <a:endParaRPr sz="1800"/>
          </a:p>
          <a:p>
            <a:pPr indent="-342900" lvl="1" marL="1371600" rtl="0" algn="l">
              <a:lnSpc>
                <a:spcPct val="100000"/>
              </a:lnSpc>
              <a:spcBef>
                <a:spcPts val="0"/>
              </a:spcBef>
              <a:spcAft>
                <a:spcPts val="0"/>
              </a:spcAft>
              <a:buSzPts val="1800"/>
              <a:buChar char="−"/>
            </a:pPr>
            <a:r>
              <a:rPr lang="en-US" sz="1800"/>
              <a:t>Passive</a:t>
            </a:r>
            <a:endParaRPr sz="1800"/>
          </a:p>
          <a:p>
            <a:pPr indent="-342900" lvl="2" marL="1828800" rtl="0" algn="l">
              <a:lnSpc>
                <a:spcPct val="100000"/>
              </a:lnSpc>
              <a:spcBef>
                <a:spcPts val="0"/>
              </a:spcBef>
              <a:spcAft>
                <a:spcPts val="0"/>
              </a:spcAft>
              <a:buSzPts val="1800"/>
              <a:buChar char="•"/>
            </a:pPr>
            <a:r>
              <a:rPr lang="en-US" sz="1800"/>
              <a:t>4G: </a:t>
            </a:r>
            <a:r>
              <a:rPr lang="en-US" sz="1800"/>
              <a:t>528K (243K for Op1 and 285K for Op2)</a:t>
            </a:r>
            <a:endParaRPr sz="1800"/>
          </a:p>
          <a:p>
            <a:pPr indent="-342900" lvl="2" marL="1828800" rtl="0" algn="l">
              <a:lnSpc>
                <a:spcPct val="100000"/>
              </a:lnSpc>
              <a:spcBef>
                <a:spcPts val="0"/>
              </a:spcBef>
              <a:spcAft>
                <a:spcPts val="0"/>
              </a:spcAft>
              <a:buSzPts val="1800"/>
              <a:buChar char="•"/>
            </a:pPr>
            <a:r>
              <a:rPr lang="en-US" sz="1800"/>
              <a:t>5G: 8.14M (1.12M for Op1 and 7.02M for Op2)</a:t>
            </a:r>
            <a:endParaRPr sz="1800"/>
          </a:p>
          <a:p>
            <a:pPr indent="-342900" lvl="1" marL="1371600" rtl="0" algn="l">
              <a:lnSpc>
                <a:spcPct val="100000"/>
              </a:lnSpc>
              <a:spcBef>
                <a:spcPts val="0"/>
              </a:spcBef>
              <a:spcAft>
                <a:spcPts val="0"/>
              </a:spcAft>
              <a:buSzPts val="1800"/>
              <a:buChar char="−"/>
            </a:pPr>
            <a:r>
              <a:rPr lang="en-US" sz="1800"/>
              <a:t>Active</a:t>
            </a:r>
            <a:endParaRPr sz="1800"/>
          </a:p>
          <a:p>
            <a:pPr indent="-342900" lvl="2" marL="1828800" rtl="0" algn="l">
              <a:lnSpc>
                <a:spcPct val="100000"/>
              </a:lnSpc>
              <a:spcBef>
                <a:spcPts val="0"/>
              </a:spcBef>
              <a:spcAft>
                <a:spcPts val="0"/>
              </a:spcAft>
              <a:buSzPts val="1800"/>
              <a:buChar char="•"/>
            </a:pPr>
            <a:r>
              <a:rPr lang="en-US" sz="1800"/>
              <a:t>555 Speedtest sessions (197 for Op1 and 358 for Op2) </a:t>
            </a:r>
            <a:endParaRPr sz="1800"/>
          </a:p>
          <a:p>
            <a:pPr indent="-342900" lvl="2" marL="1828800" rtl="0" algn="l">
              <a:lnSpc>
                <a:spcPct val="100000"/>
              </a:lnSpc>
              <a:spcBef>
                <a:spcPts val="0"/>
              </a:spcBef>
              <a:spcAft>
                <a:spcPts val="0"/>
              </a:spcAft>
              <a:buSzPts val="1800"/>
              <a:buChar char="•"/>
            </a:pPr>
            <a:r>
              <a:rPr lang="en-US" sz="1800"/>
              <a:t>1158 Real-time online gaming sessions (657 for Op1 and 501 for Op2)</a:t>
            </a:r>
            <a:endParaRPr sz="1800"/>
          </a:p>
          <a:p>
            <a:pPr indent="0" lvl="0" marL="0" rtl="0" algn="l">
              <a:lnSpc>
                <a:spcPct val="100000"/>
              </a:lnSpc>
              <a:spcBef>
                <a:spcPts val="0"/>
              </a:spcBef>
              <a:spcAft>
                <a:spcPts val="0"/>
              </a:spcAft>
              <a:buNone/>
            </a:pPr>
            <a:r>
              <a:t/>
            </a:r>
            <a:endParaRPr sz="1800"/>
          </a:p>
          <a:p>
            <a:pPr indent="-342900" lvl="0" marL="457200" rtl="0" algn="l">
              <a:lnSpc>
                <a:spcPct val="100000"/>
              </a:lnSpc>
              <a:spcBef>
                <a:spcPts val="0"/>
              </a:spcBef>
              <a:spcAft>
                <a:spcPts val="0"/>
              </a:spcAft>
              <a:buSzPts val="1800"/>
              <a:buChar char="▪"/>
            </a:pPr>
            <a:r>
              <a:rPr lang="en-US" sz="1800"/>
              <a:t>Additional information regarding the dataset </a:t>
            </a:r>
            <a:r>
              <a:rPr lang="en-US" sz="1800"/>
              <a:t>available in the paper.</a:t>
            </a:r>
            <a:endParaRPr sz="18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g307b88410e4_0_33"/>
          <p:cNvSpPr txBox="1"/>
          <p:nvPr>
            <p:ph type="title"/>
          </p:nvPr>
        </p:nvSpPr>
        <p:spPr>
          <a:xfrm>
            <a:off x="312738" y="127000"/>
            <a:ext cx="8797800" cy="561900"/>
          </a:xfrm>
          <a:prstGeom prst="rect">
            <a:avLst/>
          </a:prstGeom>
          <a:noFill/>
          <a:ln>
            <a:noFill/>
          </a:ln>
        </p:spPr>
        <p:txBody>
          <a:bodyPr anchorCtr="0" anchor="b" bIns="45700" lIns="91425" spcFirstLastPara="1" rIns="36000" wrap="square" tIns="45700">
            <a:noAutofit/>
          </a:bodyPr>
          <a:lstStyle/>
          <a:p>
            <a:pPr indent="0" lvl="0" marL="0" rtl="0" algn="l">
              <a:lnSpc>
                <a:spcPct val="80000"/>
              </a:lnSpc>
              <a:spcBef>
                <a:spcPts val="0"/>
              </a:spcBef>
              <a:spcAft>
                <a:spcPts val="0"/>
              </a:spcAft>
              <a:buSzPts val="1400"/>
              <a:buNone/>
            </a:pPr>
            <a:r>
              <a:rPr lang="en-US"/>
              <a:t>5G Deployment map</a:t>
            </a:r>
            <a:endParaRPr/>
          </a:p>
        </p:txBody>
      </p:sp>
      <p:pic>
        <p:nvPicPr>
          <p:cNvPr id="182" name="Google Shape;182;g307b88410e4_0_33"/>
          <p:cNvPicPr preferRelativeResize="0"/>
          <p:nvPr/>
        </p:nvPicPr>
        <p:blipFill rotWithShape="1">
          <a:blip r:embed="rId3">
            <a:alphaModFix/>
          </a:blip>
          <a:srcRect b="0" l="0" r="0" t="0"/>
          <a:stretch/>
        </p:blipFill>
        <p:spPr>
          <a:xfrm>
            <a:off x="1981200" y="1150232"/>
            <a:ext cx="5181600" cy="4089400"/>
          </a:xfrm>
          <a:prstGeom prst="rect">
            <a:avLst/>
          </a:prstGeom>
          <a:noFill/>
          <a:ln>
            <a:noFill/>
          </a:ln>
        </p:spPr>
      </p:pic>
      <p:sp>
        <p:nvSpPr>
          <p:cNvPr id="183" name="Google Shape;183;g307b88410e4_0_33"/>
          <p:cNvSpPr txBox="1"/>
          <p:nvPr>
            <p:ph idx="1" type="body"/>
          </p:nvPr>
        </p:nvSpPr>
        <p:spPr>
          <a:xfrm>
            <a:off x="312737" y="5389806"/>
            <a:ext cx="8797800" cy="814200"/>
          </a:xfrm>
          <a:prstGeom prst="rect">
            <a:avLst/>
          </a:prstGeom>
          <a:noFill/>
          <a:ln>
            <a:noFill/>
          </a:ln>
        </p:spPr>
        <p:txBody>
          <a:bodyPr anchorCtr="0" anchor="t" bIns="45700" lIns="91425" spcFirstLastPara="1" rIns="54000" wrap="square" tIns="45700">
            <a:noAutofit/>
          </a:bodyPr>
          <a:lstStyle/>
          <a:p>
            <a:pPr indent="0" lvl="0" marL="0" rtl="0" algn="l">
              <a:lnSpc>
                <a:spcPct val="100000"/>
              </a:lnSpc>
              <a:spcBef>
                <a:spcPts val="0"/>
              </a:spcBef>
              <a:spcAft>
                <a:spcPts val="0"/>
              </a:spcAft>
              <a:buSzPts val="2160"/>
              <a:buNone/>
            </a:pPr>
            <a:r>
              <a:rPr lang="en-US" sz="1800">
                <a:latin typeface="Arial"/>
                <a:ea typeface="Arial"/>
                <a:cs typeface="Arial"/>
                <a:sym typeface="Arial"/>
              </a:rPr>
              <a:t>Spatial representation of the radio network deployment for 𝑂𝑝1. The blue and red markers indicate the estimated positions of 4G and 5G base stations, respectively. The black line in the background indicates the routes during the entire measurement campaign. </a:t>
            </a:r>
            <a:endParaRPr/>
          </a:p>
          <a:p>
            <a:pPr indent="0" lvl="0" marL="0" rtl="0" algn="l">
              <a:lnSpc>
                <a:spcPct val="100000"/>
              </a:lnSpc>
              <a:spcBef>
                <a:spcPts val="560"/>
              </a:spcBef>
              <a:spcAft>
                <a:spcPts val="0"/>
              </a:spcAft>
              <a:buSzPts val="3360"/>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g307b88410e4_0_39"/>
          <p:cNvSpPr txBox="1"/>
          <p:nvPr>
            <p:ph type="title"/>
          </p:nvPr>
        </p:nvSpPr>
        <p:spPr>
          <a:xfrm>
            <a:off x="312738" y="127000"/>
            <a:ext cx="8797800" cy="561900"/>
          </a:xfrm>
          <a:prstGeom prst="rect">
            <a:avLst/>
          </a:prstGeom>
          <a:noFill/>
          <a:ln>
            <a:noFill/>
          </a:ln>
        </p:spPr>
        <p:txBody>
          <a:bodyPr anchorCtr="0" anchor="b" bIns="45700" lIns="91425" spcFirstLastPara="1" rIns="36000" wrap="square" tIns="45700">
            <a:noAutofit/>
          </a:bodyPr>
          <a:lstStyle/>
          <a:p>
            <a:pPr indent="0" lvl="0" marL="0" rtl="0" algn="l">
              <a:lnSpc>
                <a:spcPct val="80000"/>
              </a:lnSpc>
              <a:spcBef>
                <a:spcPts val="0"/>
              </a:spcBef>
              <a:spcAft>
                <a:spcPts val="0"/>
              </a:spcAft>
              <a:buSzPts val="1400"/>
              <a:buNone/>
            </a:pPr>
            <a:r>
              <a:rPr lang="en-US"/>
              <a:t>5G Coverage map</a:t>
            </a:r>
            <a:endParaRPr/>
          </a:p>
        </p:txBody>
      </p:sp>
      <p:pic>
        <p:nvPicPr>
          <p:cNvPr id="189" name="Google Shape;189;g307b88410e4_0_39"/>
          <p:cNvPicPr preferRelativeResize="0"/>
          <p:nvPr/>
        </p:nvPicPr>
        <p:blipFill rotWithShape="1">
          <a:blip r:embed="rId3">
            <a:alphaModFix/>
          </a:blip>
          <a:srcRect b="0" l="2480" r="2489" t="0"/>
          <a:stretch/>
        </p:blipFill>
        <p:spPr>
          <a:xfrm>
            <a:off x="1981200" y="1150232"/>
            <a:ext cx="5181600" cy="4089400"/>
          </a:xfrm>
          <a:prstGeom prst="rect">
            <a:avLst/>
          </a:prstGeom>
          <a:noFill/>
          <a:ln>
            <a:noFill/>
          </a:ln>
        </p:spPr>
      </p:pic>
      <p:sp>
        <p:nvSpPr>
          <p:cNvPr id="190" name="Google Shape;190;g307b88410e4_0_39"/>
          <p:cNvSpPr txBox="1"/>
          <p:nvPr>
            <p:ph idx="1" type="body"/>
          </p:nvPr>
        </p:nvSpPr>
        <p:spPr>
          <a:xfrm>
            <a:off x="312737" y="5389806"/>
            <a:ext cx="8797800" cy="814200"/>
          </a:xfrm>
          <a:prstGeom prst="rect">
            <a:avLst/>
          </a:prstGeom>
          <a:noFill/>
          <a:ln>
            <a:noFill/>
          </a:ln>
        </p:spPr>
        <p:txBody>
          <a:bodyPr anchorCtr="0" anchor="t" bIns="45700" lIns="91425" spcFirstLastPara="1" rIns="54000" wrap="square" tIns="45700">
            <a:noAutofit/>
          </a:bodyPr>
          <a:lstStyle/>
          <a:p>
            <a:pPr indent="0" lvl="0" marL="0" rtl="0" algn="l">
              <a:lnSpc>
                <a:spcPct val="100000"/>
              </a:lnSpc>
              <a:spcBef>
                <a:spcPts val="0"/>
              </a:spcBef>
              <a:spcAft>
                <a:spcPts val="0"/>
              </a:spcAft>
              <a:buSzPts val="2160"/>
              <a:buNone/>
            </a:pPr>
            <a:r>
              <a:rPr lang="en-US" sz="1800">
                <a:latin typeface="Arial"/>
                <a:ea typeface="Arial"/>
                <a:cs typeface="Arial"/>
                <a:sym typeface="Arial"/>
              </a:rPr>
              <a:t>Highest SS-RSRP [dBm] measured across the 5G PCIs of Op1 detected at the locations traversed during OW and OD sub-campaigns.</a:t>
            </a:r>
            <a:endParaRPr/>
          </a:p>
          <a:p>
            <a:pPr indent="0" lvl="0" marL="0" rtl="0" algn="l">
              <a:lnSpc>
                <a:spcPct val="100000"/>
              </a:lnSpc>
              <a:spcBef>
                <a:spcPts val="560"/>
              </a:spcBef>
              <a:spcAft>
                <a:spcPts val="0"/>
              </a:spcAft>
              <a:buSzPts val="3360"/>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g307b88410e4_0_45"/>
          <p:cNvSpPr txBox="1"/>
          <p:nvPr>
            <p:ph type="title"/>
          </p:nvPr>
        </p:nvSpPr>
        <p:spPr>
          <a:xfrm>
            <a:off x="312738" y="127000"/>
            <a:ext cx="8797800" cy="561900"/>
          </a:xfrm>
          <a:prstGeom prst="rect">
            <a:avLst/>
          </a:prstGeom>
          <a:noFill/>
          <a:ln>
            <a:noFill/>
          </a:ln>
        </p:spPr>
        <p:txBody>
          <a:bodyPr anchorCtr="0" anchor="b" bIns="45700" lIns="91425" spcFirstLastPara="1" rIns="36000" wrap="square" tIns="45700">
            <a:noAutofit/>
          </a:bodyPr>
          <a:lstStyle/>
          <a:p>
            <a:pPr indent="0" lvl="0" marL="0" rtl="0" algn="l">
              <a:lnSpc>
                <a:spcPct val="80000"/>
              </a:lnSpc>
              <a:spcBef>
                <a:spcPts val="0"/>
              </a:spcBef>
              <a:spcAft>
                <a:spcPts val="0"/>
              </a:spcAft>
              <a:buSzPts val="1400"/>
              <a:buNone/>
            </a:pPr>
            <a:r>
              <a:rPr lang="en-US"/>
              <a:t>4G Coverage</a:t>
            </a:r>
            <a:endParaRPr/>
          </a:p>
        </p:txBody>
      </p:sp>
      <p:pic>
        <p:nvPicPr>
          <p:cNvPr id="196" name="Google Shape;196;g307b88410e4_0_45"/>
          <p:cNvPicPr preferRelativeResize="0"/>
          <p:nvPr/>
        </p:nvPicPr>
        <p:blipFill rotWithShape="1">
          <a:blip r:embed="rId3">
            <a:alphaModFix/>
          </a:blip>
          <a:srcRect b="0" l="0" r="0" t="0"/>
          <a:stretch/>
        </p:blipFill>
        <p:spPr>
          <a:xfrm>
            <a:off x="1625600" y="1695450"/>
            <a:ext cx="5892800" cy="3467100"/>
          </a:xfrm>
          <a:prstGeom prst="rect">
            <a:avLst/>
          </a:prstGeom>
          <a:noFill/>
          <a:ln>
            <a:noFill/>
          </a:ln>
        </p:spPr>
      </p:pic>
      <p:sp>
        <p:nvSpPr>
          <p:cNvPr id="197" name="Google Shape;197;g307b88410e4_0_45"/>
          <p:cNvSpPr txBox="1"/>
          <p:nvPr>
            <p:ph idx="1" type="body"/>
          </p:nvPr>
        </p:nvSpPr>
        <p:spPr>
          <a:xfrm>
            <a:off x="0" y="5339644"/>
            <a:ext cx="9144000" cy="1175400"/>
          </a:xfrm>
          <a:prstGeom prst="rect">
            <a:avLst/>
          </a:prstGeom>
          <a:noFill/>
          <a:ln>
            <a:noFill/>
          </a:ln>
        </p:spPr>
        <p:txBody>
          <a:bodyPr anchorCtr="0" anchor="t" bIns="45700" lIns="91425" spcFirstLastPara="1" rIns="54000" wrap="square" tIns="45700">
            <a:noAutofit/>
          </a:bodyPr>
          <a:lstStyle/>
          <a:p>
            <a:pPr indent="0" lvl="0" marL="0" rtl="0" algn="l">
              <a:lnSpc>
                <a:spcPct val="100000"/>
              </a:lnSpc>
              <a:spcBef>
                <a:spcPts val="0"/>
              </a:spcBef>
              <a:spcAft>
                <a:spcPts val="0"/>
              </a:spcAft>
              <a:buSzPts val="2160"/>
              <a:buNone/>
            </a:pPr>
            <a:r>
              <a:rPr lang="en-US" sz="1800">
                <a:latin typeface="Arial"/>
                <a:ea typeface="Arial"/>
                <a:cs typeface="Arial"/>
                <a:sym typeface="Arial"/>
              </a:rPr>
              <a:t>Distribution of 4G RSRP [dBm] across carrier frequencies (in a letter-value plot format and order by highest to lowest frequency) </a:t>
            </a:r>
            <a:endParaRPr/>
          </a:p>
          <a:p>
            <a:pPr indent="0" lvl="0" marL="0" rtl="0" algn="l">
              <a:lnSpc>
                <a:spcPct val="100000"/>
              </a:lnSpc>
              <a:spcBef>
                <a:spcPts val="560"/>
              </a:spcBef>
              <a:spcAft>
                <a:spcPts val="0"/>
              </a:spcAft>
              <a:buSzPts val="3360"/>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g307b88410e4_0_51"/>
          <p:cNvSpPr txBox="1"/>
          <p:nvPr>
            <p:ph type="title"/>
          </p:nvPr>
        </p:nvSpPr>
        <p:spPr>
          <a:xfrm>
            <a:off x="312738" y="127000"/>
            <a:ext cx="8797800" cy="561900"/>
          </a:xfrm>
          <a:prstGeom prst="rect">
            <a:avLst/>
          </a:prstGeom>
          <a:noFill/>
          <a:ln>
            <a:noFill/>
          </a:ln>
        </p:spPr>
        <p:txBody>
          <a:bodyPr anchorCtr="0" anchor="b" bIns="45700" lIns="91425" spcFirstLastPara="1" rIns="36000" wrap="square" tIns="45700">
            <a:noAutofit/>
          </a:bodyPr>
          <a:lstStyle/>
          <a:p>
            <a:pPr indent="0" lvl="0" marL="0" rtl="0" algn="l">
              <a:lnSpc>
                <a:spcPct val="80000"/>
              </a:lnSpc>
              <a:spcBef>
                <a:spcPts val="0"/>
              </a:spcBef>
              <a:spcAft>
                <a:spcPts val="0"/>
              </a:spcAft>
              <a:buSzPts val="1400"/>
              <a:buNone/>
            </a:pPr>
            <a:r>
              <a:rPr lang="en-US"/>
              <a:t>5G Coverage</a:t>
            </a:r>
            <a:endParaRPr/>
          </a:p>
        </p:txBody>
      </p:sp>
      <p:pic>
        <p:nvPicPr>
          <p:cNvPr id="203" name="Google Shape;203;g307b88410e4_0_51"/>
          <p:cNvPicPr preferRelativeResize="0"/>
          <p:nvPr/>
        </p:nvPicPr>
        <p:blipFill rotWithShape="1">
          <a:blip r:embed="rId3">
            <a:alphaModFix/>
          </a:blip>
          <a:srcRect b="0" l="0" r="0" t="0"/>
          <a:stretch/>
        </p:blipFill>
        <p:spPr>
          <a:xfrm>
            <a:off x="1587500" y="1975203"/>
            <a:ext cx="5969000" cy="3251200"/>
          </a:xfrm>
          <a:prstGeom prst="rect">
            <a:avLst/>
          </a:prstGeom>
          <a:noFill/>
          <a:ln>
            <a:noFill/>
          </a:ln>
        </p:spPr>
      </p:pic>
      <p:sp>
        <p:nvSpPr>
          <p:cNvPr id="204" name="Google Shape;204;g307b88410e4_0_51"/>
          <p:cNvSpPr txBox="1"/>
          <p:nvPr>
            <p:ph idx="1" type="body"/>
          </p:nvPr>
        </p:nvSpPr>
        <p:spPr>
          <a:xfrm>
            <a:off x="0" y="5734756"/>
            <a:ext cx="9144000" cy="780300"/>
          </a:xfrm>
          <a:prstGeom prst="rect">
            <a:avLst/>
          </a:prstGeom>
          <a:noFill/>
          <a:ln>
            <a:noFill/>
          </a:ln>
        </p:spPr>
        <p:txBody>
          <a:bodyPr anchorCtr="0" anchor="t" bIns="45700" lIns="91425" spcFirstLastPara="1" rIns="54000" wrap="square" tIns="45700">
            <a:noAutofit/>
          </a:bodyPr>
          <a:lstStyle/>
          <a:p>
            <a:pPr indent="0" lvl="0" marL="0" rtl="0" algn="l">
              <a:lnSpc>
                <a:spcPct val="100000"/>
              </a:lnSpc>
              <a:spcBef>
                <a:spcPts val="0"/>
              </a:spcBef>
              <a:spcAft>
                <a:spcPts val="0"/>
              </a:spcAft>
              <a:buSzPts val="2160"/>
              <a:buNone/>
            </a:pPr>
            <a:r>
              <a:rPr lang="en-US" sz="1800">
                <a:latin typeface="Arial"/>
                <a:ea typeface="Arial"/>
                <a:cs typeface="Arial"/>
                <a:sym typeface="Arial"/>
              </a:rPr>
              <a:t>Distribution of 5G SS-RSRP [dBm] (in an ecdf format), for 𝑂𝑝1 and 𝑂𝑝2 and grouped by scenario. </a:t>
            </a:r>
            <a:endParaRPr/>
          </a:p>
          <a:p>
            <a:pPr indent="-129540" lvl="0" marL="342900" rtl="0" algn="l">
              <a:lnSpc>
                <a:spcPct val="100000"/>
              </a:lnSpc>
              <a:spcBef>
                <a:spcPts val="560"/>
              </a:spcBef>
              <a:spcAft>
                <a:spcPts val="0"/>
              </a:spcAft>
              <a:buSzPts val="3360"/>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 name="Shape 56"/>
        <p:cNvGrpSpPr/>
        <p:nvPr/>
      </p:nvGrpSpPr>
      <p:grpSpPr>
        <a:xfrm>
          <a:off x="0" y="0"/>
          <a:ext cx="0" cy="0"/>
          <a:chOff x="0" y="0"/>
          <a:chExt cx="0" cy="0"/>
        </a:xfrm>
      </p:grpSpPr>
      <p:pic>
        <p:nvPicPr>
          <p:cNvPr id="57" name="Google Shape;57;p2"/>
          <p:cNvPicPr preferRelativeResize="0"/>
          <p:nvPr/>
        </p:nvPicPr>
        <p:blipFill rotWithShape="1">
          <a:blip r:embed="rId3">
            <a:alphaModFix/>
          </a:blip>
          <a:srcRect b="0" l="0" r="0" t="0"/>
          <a:stretch/>
        </p:blipFill>
        <p:spPr>
          <a:xfrm>
            <a:off x="2001684" y="1745797"/>
            <a:ext cx="637701" cy="593612"/>
          </a:xfrm>
          <a:prstGeom prst="rect">
            <a:avLst/>
          </a:prstGeom>
          <a:noFill/>
          <a:ln>
            <a:noFill/>
          </a:ln>
        </p:spPr>
      </p:pic>
      <p:pic>
        <p:nvPicPr>
          <p:cNvPr id="58" name="Google Shape;58;p2"/>
          <p:cNvPicPr preferRelativeResize="0"/>
          <p:nvPr/>
        </p:nvPicPr>
        <p:blipFill rotWithShape="1">
          <a:blip r:embed="rId4">
            <a:alphaModFix/>
          </a:blip>
          <a:srcRect b="0" l="0" r="0" t="0"/>
          <a:stretch/>
        </p:blipFill>
        <p:spPr>
          <a:xfrm>
            <a:off x="2001684" y="4345203"/>
            <a:ext cx="637701" cy="593612"/>
          </a:xfrm>
          <a:prstGeom prst="rect">
            <a:avLst/>
          </a:prstGeom>
          <a:noFill/>
          <a:ln>
            <a:noFill/>
          </a:ln>
        </p:spPr>
      </p:pic>
      <p:sp>
        <p:nvSpPr>
          <p:cNvPr id="59" name="Google Shape;59;p2"/>
          <p:cNvSpPr txBox="1"/>
          <p:nvPr/>
        </p:nvSpPr>
        <p:spPr>
          <a:xfrm>
            <a:off x="2053033" y="2344851"/>
            <a:ext cx="535800" cy="3078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0" i="0" lang="en-US" sz="1400" u="none" cap="none" strike="noStrike">
                <a:solidFill>
                  <a:schemeClr val="dk1"/>
                </a:solidFill>
                <a:latin typeface="Tahoma"/>
                <a:ea typeface="Tahoma"/>
                <a:cs typeface="Tahoma"/>
                <a:sym typeface="Tahoma"/>
              </a:rPr>
              <a:t>4G</a:t>
            </a:r>
            <a:endParaRPr b="0" i="0" sz="1400" u="none" cap="none" strike="noStrike">
              <a:solidFill>
                <a:srgbClr val="000000"/>
              </a:solidFill>
              <a:latin typeface="Arial"/>
              <a:ea typeface="Arial"/>
              <a:cs typeface="Arial"/>
              <a:sym typeface="Arial"/>
            </a:endParaRPr>
          </a:p>
        </p:txBody>
      </p:sp>
      <p:sp>
        <p:nvSpPr>
          <p:cNvPr id="60" name="Google Shape;60;p2"/>
          <p:cNvSpPr txBox="1"/>
          <p:nvPr/>
        </p:nvSpPr>
        <p:spPr>
          <a:xfrm>
            <a:off x="2052620" y="4945227"/>
            <a:ext cx="535800" cy="3078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0" i="0" lang="en-US" sz="1400" u="none" cap="none" strike="noStrike">
                <a:solidFill>
                  <a:schemeClr val="dk1"/>
                </a:solidFill>
                <a:latin typeface="Tahoma"/>
                <a:ea typeface="Tahoma"/>
                <a:cs typeface="Tahoma"/>
                <a:sym typeface="Tahoma"/>
              </a:rPr>
              <a:t>5G</a:t>
            </a:r>
            <a:endParaRPr b="0" i="0" sz="1400" u="none" cap="none" strike="noStrike">
              <a:solidFill>
                <a:srgbClr val="000000"/>
              </a:solidFill>
              <a:latin typeface="Arial"/>
              <a:ea typeface="Arial"/>
              <a:cs typeface="Arial"/>
              <a:sym typeface="Arial"/>
            </a:endParaRPr>
          </a:p>
        </p:txBody>
      </p:sp>
      <p:pic>
        <p:nvPicPr>
          <p:cNvPr id="61" name="Google Shape;61;p2"/>
          <p:cNvPicPr preferRelativeResize="0"/>
          <p:nvPr/>
        </p:nvPicPr>
        <p:blipFill rotWithShape="1">
          <a:blip r:embed="rId5">
            <a:alphaModFix/>
          </a:blip>
          <a:srcRect b="0" l="0" r="0" t="0"/>
          <a:stretch/>
        </p:blipFill>
        <p:spPr>
          <a:xfrm>
            <a:off x="173991" y="3111045"/>
            <a:ext cx="293727" cy="437414"/>
          </a:xfrm>
          <a:prstGeom prst="rect">
            <a:avLst/>
          </a:prstGeom>
          <a:noFill/>
          <a:ln>
            <a:noFill/>
          </a:ln>
        </p:spPr>
      </p:pic>
      <p:sp>
        <p:nvSpPr>
          <p:cNvPr id="62" name="Google Shape;62;p2"/>
          <p:cNvSpPr/>
          <p:nvPr/>
        </p:nvSpPr>
        <p:spPr>
          <a:xfrm>
            <a:off x="4698369" y="1800708"/>
            <a:ext cx="611100" cy="545100"/>
          </a:xfrm>
          <a:prstGeom prst="can">
            <a:avLst>
              <a:gd fmla="val 25000" name="adj"/>
            </a:avLst>
          </a:pr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Tahoma"/>
              <a:ea typeface="Tahoma"/>
              <a:cs typeface="Tahoma"/>
              <a:sym typeface="Tahoma"/>
            </a:endParaRPr>
          </a:p>
        </p:txBody>
      </p:sp>
      <p:sp>
        <p:nvSpPr>
          <p:cNvPr id="63" name="Google Shape;63;p2"/>
          <p:cNvSpPr txBox="1"/>
          <p:nvPr/>
        </p:nvSpPr>
        <p:spPr>
          <a:xfrm>
            <a:off x="4680107" y="1974840"/>
            <a:ext cx="647700" cy="3078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0" i="0" lang="en-US" sz="1400" u="none" cap="none" strike="noStrike">
                <a:solidFill>
                  <a:schemeClr val="dk1"/>
                </a:solidFill>
                <a:latin typeface="Tahoma"/>
                <a:ea typeface="Tahoma"/>
                <a:cs typeface="Tahoma"/>
                <a:sym typeface="Tahoma"/>
              </a:rPr>
              <a:t>EPC</a:t>
            </a:r>
            <a:endParaRPr b="0" i="0" sz="1400" u="none" cap="none" strike="noStrike">
              <a:solidFill>
                <a:srgbClr val="000000"/>
              </a:solidFill>
              <a:latin typeface="Arial"/>
              <a:ea typeface="Arial"/>
              <a:cs typeface="Arial"/>
              <a:sym typeface="Arial"/>
            </a:endParaRPr>
          </a:p>
        </p:txBody>
      </p:sp>
      <p:sp>
        <p:nvSpPr>
          <p:cNvPr id="64" name="Google Shape;64;p2"/>
          <p:cNvSpPr/>
          <p:nvPr/>
        </p:nvSpPr>
        <p:spPr>
          <a:xfrm>
            <a:off x="4698370" y="4393677"/>
            <a:ext cx="611100" cy="545100"/>
          </a:xfrm>
          <a:prstGeom prst="can">
            <a:avLst>
              <a:gd fmla="val 25000" name="adj"/>
            </a:avLst>
          </a:prstGeom>
          <a:solidFill>
            <a:schemeClr val="lt1"/>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Tahoma"/>
              <a:ea typeface="Tahoma"/>
              <a:cs typeface="Tahoma"/>
              <a:sym typeface="Tahoma"/>
            </a:endParaRPr>
          </a:p>
        </p:txBody>
      </p:sp>
      <p:sp>
        <p:nvSpPr>
          <p:cNvPr id="65" name="Google Shape;65;p2"/>
          <p:cNvSpPr txBox="1"/>
          <p:nvPr/>
        </p:nvSpPr>
        <p:spPr>
          <a:xfrm>
            <a:off x="4609857" y="4564774"/>
            <a:ext cx="774600" cy="3078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0" i="0" lang="en-US" sz="1400" u="none" cap="none" strike="noStrike">
                <a:solidFill>
                  <a:schemeClr val="dk1"/>
                </a:solidFill>
                <a:latin typeface="Tahoma"/>
                <a:ea typeface="Tahoma"/>
                <a:cs typeface="Tahoma"/>
                <a:sym typeface="Tahoma"/>
              </a:rPr>
              <a:t>5G-CN</a:t>
            </a:r>
            <a:endParaRPr b="0" i="0" sz="1400" u="none" cap="none" strike="noStrike">
              <a:solidFill>
                <a:srgbClr val="000000"/>
              </a:solidFill>
              <a:latin typeface="Arial"/>
              <a:ea typeface="Arial"/>
              <a:cs typeface="Arial"/>
              <a:sym typeface="Arial"/>
            </a:endParaRPr>
          </a:p>
        </p:txBody>
      </p:sp>
      <p:cxnSp>
        <p:nvCxnSpPr>
          <p:cNvPr id="66" name="Google Shape;66;p2"/>
          <p:cNvCxnSpPr/>
          <p:nvPr/>
        </p:nvCxnSpPr>
        <p:spPr>
          <a:xfrm flipH="1">
            <a:off x="1237716" y="2595289"/>
            <a:ext cx="17400" cy="145500"/>
          </a:xfrm>
          <a:prstGeom prst="straightConnector1">
            <a:avLst/>
          </a:prstGeom>
          <a:noFill/>
          <a:ln cap="flat" cmpd="sng" w="38100">
            <a:solidFill>
              <a:schemeClr val="accent1"/>
            </a:solidFill>
            <a:prstDash val="solid"/>
            <a:round/>
            <a:headEnd len="sm" w="sm" type="none"/>
            <a:tailEnd len="sm" w="sm" type="none"/>
          </a:ln>
          <a:effectLst>
            <a:outerShdw blurRad="40000" rotWithShape="0" dir="5400000" dist="23000">
              <a:srgbClr val="000000">
                <a:alpha val="33725"/>
              </a:srgbClr>
            </a:outerShdw>
          </a:effectLst>
        </p:spPr>
      </p:cxnSp>
      <p:cxnSp>
        <p:nvCxnSpPr>
          <p:cNvPr id="67" name="Google Shape;67;p2"/>
          <p:cNvCxnSpPr/>
          <p:nvPr/>
        </p:nvCxnSpPr>
        <p:spPr>
          <a:xfrm flipH="1" rot="10800000">
            <a:off x="649400" y="2595161"/>
            <a:ext cx="605700" cy="570900"/>
          </a:xfrm>
          <a:prstGeom prst="straightConnector1">
            <a:avLst/>
          </a:prstGeom>
          <a:noFill/>
          <a:ln cap="flat" cmpd="sng" w="38100">
            <a:solidFill>
              <a:schemeClr val="accent1"/>
            </a:solidFill>
            <a:prstDash val="solid"/>
            <a:round/>
            <a:headEnd len="sm" w="sm" type="none"/>
            <a:tailEnd len="sm" w="sm" type="none"/>
          </a:ln>
          <a:effectLst>
            <a:outerShdw blurRad="40000" rotWithShape="0" dir="5400000" dist="23000">
              <a:srgbClr val="000000">
                <a:alpha val="33725"/>
              </a:srgbClr>
            </a:outerShdw>
          </a:effectLst>
        </p:spPr>
      </p:cxnSp>
      <p:cxnSp>
        <p:nvCxnSpPr>
          <p:cNvPr id="68" name="Google Shape;68;p2"/>
          <p:cNvCxnSpPr/>
          <p:nvPr/>
        </p:nvCxnSpPr>
        <p:spPr>
          <a:xfrm flipH="1" rot="10800000">
            <a:off x="1237644" y="2222495"/>
            <a:ext cx="530100" cy="518400"/>
          </a:xfrm>
          <a:prstGeom prst="straightConnector1">
            <a:avLst/>
          </a:prstGeom>
          <a:noFill/>
          <a:ln cap="flat" cmpd="sng" w="38100">
            <a:solidFill>
              <a:schemeClr val="accent1"/>
            </a:solidFill>
            <a:prstDash val="solid"/>
            <a:round/>
            <a:headEnd len="sm" w="sm" type="none"/>
            <a:tailEnd len="sm" w="sm" type="none"/>
          </a:ln>
          <a:effectLst>
            <a:outerShdw blurRad="40000" rotWithShape="0" dir="5400000" dist="23000">
              <a:srgbClr val="000000">
                <a:alpha val="33725"/>
              </a:srgbClr>
            </a:outerShdw>
          </a:effectLst>
        </p:spPr>
      </p:cxnSp>
      <p:grpSp>
        <p:nvGrpSpPr>
          <p:cNvPr id="69" name="Google Shape;69;p2"/>
          <p:cNvGrpSpPr/>
          <p:nvPr/>
        </p:nvGrpSpPr>
        <p:grpSpPr>
          <a:xfrm rot="-599842">
            <a:off x="734286" y="3467149"/>
            <a:ext cx="943505" cy="1118230"/>
            <a:chOff x="822481" y="2927632"/>
            <a:chExt cx="943521" cy="1118247"/>
          </a:xfrm>
        </p:grpSpPr>
        <p:cxnSp>
          <p:nvCxnSpPr>
            <p:cNvPr id="70" name="Google Shape;70;p2"/>
            <p:cNvCxnSpPr/>
            <p:nvPr/>
          </p:nvCxnSpPr>
          <p:spPr>
            <a:xfrm flipH="1" rot="-5400000">
              <a:off x="1177757" y="3457635"/>
              <a:ext cx="605717" cy="570772"/>
            </a:xfrm>
            <a:prstGeom prst="straightConnector1">
              <a:avLst/>
            </a:prstGeom>
            <a:noFill/>
            <a:ln cap="flat" cmpd="sng" w="38100">
              <a:solidFill>
                <a:schemeClr val="dk1"/>
              </a:solidFill>
              <a:prstDash val="solid"/>
              <a:round/>
              <a:headEnd len="sm" w="sm" type="none"/>
              <a:tailEnd len="sm" w="sm" type="none"/>
            </a:ln>
            <a:effectLst>
              <a:outerShdw blurRad="40000" rotWithShape="0" dir="5400000" dist="23000">
                <a:srgbClr val="000000">
                  <a:alpha val="33725"/>
                </a:srgbClr>
              </a:outerShdw>
            </a:effectLst>
          </p:spPr>
        </p:cxnSp>
        <p:cxnSp>
          <p:nvCxnSpPr>
            <p:cNvPr id="71" name="Google Shape;71;p2"/>
            <p:cNvCxnSpPr/>
            <p:nvPr/>
          </p:nvCxnSpPr>
          <p:spPr>
            <a:xfrm flipH="1" rot="5400000">
              <a:off x="1259296" y="3376095"/>
              <a:ext cx="17472" cy="145606"/>
            </a:xfrm>
            <a:prstGeom prst="straightConnector1">
              <a:avLst/>
            </a:prstGeom>
            <a:noFill/>
            <a:ln cap="flat" cmpd="sng" w="38100">
              <a:solidFill>
                <a:schemeClr val="dk1"/>
              </a:solidFill>
              <a:prstDash val="solid"/>
              <a:round/>
              <a:headEnd len="sm" w="sm" type="none"/>
              <a:tailEnd len="sm" w="sm" type="none"/>
            </a:ln>
            <a:effectLst>
              <a:outerShdw blurRad="40000" rotWithShape="0" dir="5400000" dist="23000">
                <a:srgbClr val="000000">
                  <a:alpha val="33725"/>
                </a:srgbClr>
              </a:outerShdw>
            </a:effectLst>
          </p:spPr>
        </p:cxnSp>
        <p:cxnSp>
          <p:nvCxnSpPr>
            <p:cNvPr id="72" name="Google Shape;72;p2"/>
            <p:cNvCxnSpPr/>
            <p:nvPr/>
          </p:nvCxnSpPr>
          <p:spPr>
            <a:xfrm flipH="1" rot="-5400000">
              <a:off x="816657" y="2933456"/>
              <a:ext cx="530002" cy="518354"/>
            </a:xfrm>
            <a:prstGeom prst="straightConnector1">
              <a:avLst/>
            </a:prstGeom>
            <a:noFill/>
            <a:ln cap="flat" cmpd="sng" w="38100">
              <a:solidFill>
                <a:schemeClr val="dk1"/>
              </a:solidFill>
              <a:prstDash val="solid"/>
              <a:round/>
              <a:headEnd len="sm" w="sm" type="none"/>
              <a:tailEnd len="sm" w="sm" type="none"/>
            </a:ln>
            <a:effectLst>
              <a:outerShdw blurRad="40000" rotWithShape="0" dir="5400000" dist="23000">
                <a:srgbClr val="000000">
                  <a:alpha val="33725"/>
                </a:srgbClr>
              </a:outerShdw>
            </a:effectLst>
          </p:spPr>
        </p:cxnSp>
      </p:grpSp>
      <p:cxnSp>
        <p:nvCxnSpPr>
          <p:cNvPr id="73" name="Google Shape;73;p2"/>
          <p:cNvCxnSpPr>
            <a:stCxn id="58" idx="0"/>
            <a:endCxn id="59" idx="2"/>
          </p:cNvCxnSpPr>
          <p:nvPr/>
        </p:nvCxnSpPr>
        <p:spPr>
          <a:xfrm flipH="1" rot="10800000">
            <a:off x="2320535" y="2652603"/>
            <a:ext cx="300" cy="1692600"/>
          </a:xfrm>
          <a:prstGeom prst="straightConnector1">
            <a:avLst/>
          </a:prstGeom>
          <a:noFill/>
          <a:ln cap="flat" cmpd="sng" w="38100">
            <a:solidFill>
              <a:schemeClr val="dk1"/>
            </a:solidFill>
            <a:prstDash val="solid"/>
            <a:round/>
            <a:headEnd len="sm" w="sm" type="none"/>
            <a:tailEnd len="sm" w="sm" type="none"/>
          </a:ln>
          <a:effectLst>
            <a:outerShdw blurRad="40000" rotWithShape="0" dir="5400000" dist="23000">
              <a:srgbClr val="000000">
                <a:alpha val="33725"/>
              </a:srgbClr>
            </a:outerShdw>
          </a:effectLst>
        </p:spPr>
      </p:cxnSp>
      <p:cxnSp>
        <p:nvCxnSpPr>
          <p:cNvPr id="74" name="Google Shape;74;p2"/>
          <p:cNvCxnSpPr>
            <a:stCxn id="57" idx="3"/>
          </p:cNvCxnSpPr>
          <p:nvPr/>
        </p:nvCxnSpPr>
        <p:spPr>
          <a:xfrm>
            <a:off x="2639385" y="2042603"/>
            <a:ext cx="1970400" cy="0"/>
          </a:xfrm>
          <a:prstGeom prst="straightConnector1">
            <a:avLst/>
          </a:prstGeom>
          <a:noFill/>
          <a:ln cap="flat" cmpd="sng" w="38100">
            <a:solidFill>
              <a:schemeClr val="dk1"/>
            </a:solidFill>
            <a:prstDash val="solid"/>
            <a:round/>
            <a:headEnd len="sm" w="sm" type="none"/>
            <a:tailEnd len="sm" w="sm" type="none"/>
          </a:ln>
          <a:effectLst>
            <a:outerShdw blurRad="40000" rotWithShape="0" dir="5400000" dist="23000">
              <a:srgbClr val="000000">
                <a:alpha val="33725"/>
              </a:srgbClr>
            </a:outerShdw>
          </a:effectLst>
        </p:spPr>
      </p:cxnSp>
      <p:cxnSp>
        <p:nvCxnSpPr>
          <p:cNvPr id="75" name="Google Shape;75;p2"/>
          <p:cNvCxnSpPr/>
          <p:nvPr/>
        </p:nvCxnSpPr>
        <p:spPr>
          <a:xfrm flipH="1" rot="10800000">
            <a:off x="2588446" y="2428977"/>
            <a:ext cx="2109900" cy="1964700"/>
          </a:xfrm>
          <a:prstGeom prst="straightConnector1">
            <a:avLst/>
          </a:prstGeom>
          <a:noFill/>
          <a:ln cap="flat" cmpd="sng" w="38100">
            <a:solidFill>
              <a:schemeClr val="dk1"/>
            </a:solidFill>
            <a:prstDash val="solid"/>
            <a:round/>
            <a:headEnd len="sm" w="sm" type="none"/>
            <a:tailEnd len="sm" w="sm" type="none"/>
          </a:ln>
          <a:effectLst>
            <a:outerShdw blurRad="40000" rotWithShape="0" dir="5400000" dist="23000">
              <a:srgbClr val="000000">
                <a:alpha val="33725"/>
              </a:srgbClr>
            </a:outerShdw>
          </a:effectLst>
        </p:spPr>
      </p:cxnSp>
      <p:cxnSp>
        <p:nvCxnSpPr>
          <p:cNvPr id="76" name="Google Shape;76;p2"/>
          <p:cNvCxnSpPr/>
          <p:nvPr/>
        </p:nvCxnSpPr>
        <p:spPr>
          <a:xfrm>
            <a:off x="2630974" y="4647580"/>
            <a:ext cx="1970400" cy="0"/>
          </a:xfrm>
          <a:prstGeom prst="straightConnector1">
            <a:avLst/>
          </a:prstGeom>
          <a:noFill/>
          <a:ln cap="flat" cmpd="sng" w="38100">
            <a:solidFill>
              <a:srgbClr val="125ACB"/>
            </a:solidFill>
            <a:prstDash val="solid"/>
            <a:round/>
            <a:headEnd len="sm" w="sm" type="none"/>
            <a:tailEnd len="sm" w="sm" type="none"/>
          </a:ln>
          <a:effectLst>
            <a:outerShdw blurRad="40000" rotWithShape="0" dir="5400000" dist="23000">
              <a:srgbClr val="000000">
                <a:alpha val="33725"/>
              </a:srgbClr>
            </a:outerShdw>
          </a:effectLst>
        </p:spPr>
      </p:cxnSp>
      <p:cxnSp>
        <p:nvCxnSpPr>
          <p:cNvPr id="77" name="Google Shape;77;p2"/>
          <p:cNvCxnSpPr/>
          <p:nvPr/>
        </p:nvCxnSpPr>
        <p:spPr>
          <a:xfrm>
            <a:off x="2639384" y="1974662"/>
            <a:ext cx="1970400" cy="0"/>
          </a:xfrm>
          <a:prstGeom prst="straightConnector1">
            <a:avLst/>
          </a:prstGeom>
          <a:noFill/>
          <a:ln cap="flat" cmpd="sng" w="38100">
            <a:solidFill>
              <a:schemeClr val="accent1"/>
            </a:solidFill>
            <a:prstDash val="solid"/>
            <a:round/>
            <a:headEnd len="sm" w="sm" type="none"/>
            <a:tailEnd len="sm" w="sm" type="none"/>
          </a:ln>
          <a:effectLst>
            <a:outerShdw blurRad="40000" rotWithShape="0" dir="5400000" dist="23000">
              <a:srgbClr val="000000">
                <a:alpha val="33725"/>
              </a:srgbClr>
            </a:outerShdw>
          </a:effectLst>
        </p:spPr>
      </p:cxnSp>
      <p:sp>
        <p:nvSpPr>
          <p:cNvPr id="78" name="Google Shape;78;p2"/>
          <p:cNvSpPr txBox="1"/>
          <p:nvPr/>
        </p:nvSpPr>
        <p:spPr>
          <a:xfrm>
            <a:off x="5519050" y="1379575"/>
            <a:ext cx="3624900" cy="40635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sng" cap="none" strike="noStrike">
                <a:solidFill>
                  <a:srgbClr val="20AC6F"/>
                </a:solidFill>
                <a:latin typeface="Tahoma"/>
                <a:ea typeface="Tahoma"/>
                <a:cs typeface="Tahoma"/>
                <a:sym typeface="Tahoma"/>
              </a:rPr>
              <a:t>Today – 4G Access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360"/>
              </a:spcBef>
              <a:spcAft>
                <a:spcPts val="0"/>
              </a:spcAft>
              <a:buClr>
                <a:srgbClr val="000000"/>
              </a:buClr>
              <a:buSzPts val="1800"/>
              <a:buFont typeface="Arial"/>
              <a:buNone/>
            </a:pPr>
            <a:r>
              <a:rPr b="0" i="0" lang="en-US" sz="1800" u="none" cap="none" strike="noStrike">
                <a:solidFill>
                  <a:srgbClr val="20AC6F"/>
                </a:solidFill>
                <a:latin typeface="Tahoma"/>
                <a:ea typeface="Tahoma"/>
                <a:cs typeface="Tahoma"/>
                <a:sym typeface="Tahoma"/>
              </a:rPr>
              <a:t>Device attaches to LTE/4G radio and Evolved Packet Core (EPC)</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360"/>
              </a:spcBef>
              <a:spcAft>
                <a:spcPts val="0"/>
              </a:spcAft>
              <a:buClr>
                <a:srgbClr val="000000"/>
              </a:buClr>
              <a:buSzPts val="1800"/>
              <a:buFont typeface="Arial"/>
              <a:buNone/>
            </a:pPr>
            <a:r>
              <a:t/>
            </a:r>
            <a:endParaRPr b="0" i="0" sz="1800" u="none" cap="none" strike="noStrike">
              <a:solidFill>
                <a:schemeClr val="dk1"/>
              </a:solidFill>
              <a:latin typeface="Tahoma"/>
              <a:ea typeface="Tahoma"/>
              <a:cs typeface="Tahoma"/>
              <a:sym typeface="Tahoma"/>
            </a:endParaRPr>
          </a:p>
          <a:p>
            <a:pPr indent="0" lvl="0" marL="0" marR="0" rtl="0" algn="l">
              <a:lnSpc>
                <a:spcPct val="100000"/>
              </a:lnSpc>
              <a:spcBef>
                <a:spcPts val="360"/>
              </a:spcBef>
              <a:spcAft>
                <a:spcPts val="0"/>
              </a:spcAft>
              <a:buClr>
                <a:srgbClr val="000000"/>
              </a:buClr>
              <a:buSzPts val="1800"/>
              <a:buFont typeface="Arial"/>
              <a:buNone/>
            </a:pPr>
            <a:r>
              <a:rPr b="0" i="0" lang="en-US" sz="1800" u="sng" cap="none" strike="noStrike">
                <a:solidFill>
                  <a:schemeClr val="dk1"/>
                </a:solidFill>
                <a:latin typeface="Tahoma"/>
                <a:ea typeface="Tahoma"/>
                <a:cs typeface="Tahoma"/>
                <a:sym typeface="Tahoma"/>
              </a:rPr>
              <a:t>Early 5G – Non-Standalone (NSA) </a:t>
            </a:r>
            <a:endParaRPr b="0" i="0" sz="1800" u="none" cap="none" strike="noStrike">
              <a:solidFill>
                <a:schemeClr val="dk1"/>
              </a:solidFill>
              <a:latin typeface="Tahoma"/>
              <a:ea typeface="Tahoma"/>
              <a:cs typeface="Tahoma"/>
              <a:sym typeface="Tahoma"/>
            </a:endParaRPr>
          </a:p>
          <a:p>
            <a:pPr indent="0" lvl="0" marL="0" marR="0" rtl="0" algn="l">
              <a:lnSpc>
                <a:spcPct val="100000"/>
              </a:lnSpc>
              <a:spcBef>
                <a:spcPts val="360"/>
              </a:spcBef>
              <a:spcAft>
                <a:spcPts val="0"/>
              </a:spcAft>
              <a:buClr>
                <a:srgbClr val="000000"/>
              </a:buClr>
              <a:buSzPts val="1800"/>
              <a:buFont typeface="Arial"/>
              <a:buNone/>
            </a:pPr>
            <a:r>
              <a:rPr b="0" i="0" lang="en-US" sz="1800" u="none" cap="none" strike="noStrike">
                <a:solidFill>
                  <a:schemeClr val="dk1"/>
                </a:solidFill>
                <a:latin typeface="Tahoma"/>
                <a:ea typeface="Tahoma"/>
                <a:cs typeface="Tahoma"/>
                <a:sym typeface="Tahoma"/>
              </a:rPr>
              <a:t>Device attaches to 5G-NR, which routes either via 4G Base Station to EPC, or direct to EPC</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360"/>
              </a:spcBef>
              <a:spcAft>
                <a:spcPts val="0"/>
              </a:spcAft>
              <a:buClr>
                <a:srgbClr val="000000"/>
              </a:buClr>
              <a:buSzPts val="1800"/>
              <a:buFont typeface="Arial"/>
              <a:buNone/>
            </a:pPr>
            <a:r>
              <a:rPr b="0" i="0" lang="en-US" sz="1800" u="none" cap="none" strike="noStrike">
                <a:solidFill>
                  <a:schemeClr val="dk1"/>
                </a:solidFill>
                <a:latin typeface="Tahoma"/>
                <a:ea typeface="Tahoma"/>
                <a:cs typeface="Tahoma"/>
                <a:sym typeface="Tahoma"/>
              </a:rPr>
              <a:t>4G acts as control plane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360"/>
              </a:spcBef>
              <a:spcAft>
                <a:spcPts val="0"/>
              </a:spcAft>
              <a:buClr>
                <a:srgbClr val="000000"/>
              </a:buClr>
              <a:buSzPts val="1800"/>
              <a:buFont typeface="Arial"/>
              <a:buNone/>
            </a:pPr>
            <a:r>
              <a:t/>
            </a:r>
            <a:endParaRPr b="0" i="0" sz="1800" u="none" cap="none" strike="noStrike">
              <a:solidFill>
                <a:schemeClr val="dk1"/>
              </a:solidFill>
              <a:latin typeface="Tahoma"/>
              <a:ea typeface="Tahoma"/>
              <a:cs typeface="Tahoma"/>
              <a:sym typeface="Tahoma"/>
            </a:endParaRPr>
          </a:p>
          <a:p>
            <a:pPr indent="0" lvl="0" marL="0" marR="0" rtl="0" algn="l">
              <a:lnSpc>
                <a:spcPct val="100000"/>
              </a:lnSpc>
              <a:spcBef>
                <a:spcPts val="360"/>
              </a:spcBef>
              <a:spcAft>
                <a:spcPts val="0"/>
              </a:spcAft>
              <a:buClr>
                <a:srgbClr val="000000"/>
              </a:buClr>
              <a:buSzPts val="1800"/>
              <a:buFont typeface="Arial"/>
              <a:buNone/>
            </a:pPr>
            <a:r>
              <a:rPr b="0" i="0" lang="en-US" sz="1800" u="sng" cap="none" strike="noStrike">
                <a:solidFill>
                  <a:srgbClr val="125ACB"/>
                </a:solidFill>
                <a:latin typeface="Tahoma"/>
                <a:ea typeface="Tahoma"/>
                <a:cs typeface="Tahoma"/>
                <a:sym typeface="Tahoma"/>
              </a:rPr>
              <a:t>5G Standalone (SA)</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360"/>
              </a:spcBef>
              <a:spcAft>
                <a:spcPts val="0"/>
              </a:spcAft>
              <a:buClr>
                <a:srgbClr val="000000"/>
              </a:buClr>
              <a:buSzPts val="1800"/>
              <a:buFont typeface="Arial"/>
              <a:buNone/>
            </a:pPr>
            <a:r>
              <a:rPr b="0" i="0" lang="en-US" sz="1800" u="none" cap="none" strike="noStrike">
                <a:solidFill>
                  <a:srgbClr val="125ACB"/>
                </a:solidFill>
                <a:latin typeface="Tahoma"/>
                <a:ea typeface="Tahoma"/>
                <a:cs typeface="Tahoma"/>
                <a:sym typeface="Tahoma"/>
              </a:rPr>
              <a:t>Device attaches to 5G-NR and 5G Core Network.</a:t>
            </a:r>
            <a:endParaRPr b="0" i="0" sz="1400" u="none" cap="none" strike="noStrike">
              <a:solidFill>
                <a:srgbClr val="000000"/>
              </a:solidFill>
              <a:latin typeface="Arial"/>
              <a:ea typeface="Arial"/>
              <a:cs typeface="Arial"/>
              <a:sym typeface="Arial"/>
            </a:endParaRPr>
          </a:p>
        </p:txBody>
      </p:sp>
      <p:sp>
        <p:nvSpPr>
          <p:cNvPr id="79" name="Google Shape;79;p2"/>
          <p:cNvSpPr txBox="1"/>
          <p:nvPr>
            <p:ph type="title"/>
          </p:nvPr>
        </p:nvSpPr>
        <p:spPr>
          <a:xfrm>
            <a:off x="312738" y="127000"/>
            <a:ext cx="8797800" cy="561900"/>
          </a:xfrm>
          <a:prstGeom prst="rect">
            <a:avLst/>
          </a:prstGeom>
          <a:noFill/>
          <a:ln>
            <a:noFill/>
          </a:ln>
        </p:spPr>
        <p:txBody>
          <a:bodyPr anchorCtr="0" anchor="t" bIns="19050" lIns="19050" spcFirstLastPara="1" rIns="19050" wrap="square" tIns="19050">
            <a:normAutofit/>
          </a:bodyPr>
          <a:lstStyle/>
          <a:p>
            <a:pPr indent="0" lvl="0" marL="0" rtl="0" algn="l">
              <a:lnSpc>
                <a:spcPct val="80000"/>
              </a:lnSpc>
              <a:spcBef>
                <a:spcPts val="0"/>
              </a:spcBef>
              <a:spcAft>
                <a:spcPts val="0"/>
              </a:spcAft>
              <a:buSzPts val="1400"/>
              <a:buNone/>
            </a:pPr>
            <a:r>
              <a:rPr lang="en-US"/>
              <a:t>From 4G to 5G Transition</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g307b88410e4_0_57"/>
          <p:cNvSpPr txBox="1"/>
          <p:nvPr>
            <p:ph type="title"/>
          </p:nvPr>
        </p:nvSpPr>
        <p:spPr>
          <a:xfrm>
            <a:off x="312738" y="127000"/>
            <a:ext cx="8797800" cy="561900"/>
          </a:xfrm>
          <a:prstGeom prst="rect">
            <a:avLst/>
          </a:prstGeom>
          <a:noFill/>
          <a:ln>
            <a:noFill/>
          </a:ln>
        </p:spPr>
        <p:txBody>
          <a:bodyPr anchorCtr="0" anchor="b" bIns="45700" lIns="91425" spcFirstLastPara="1" rIns="36000" wrap="square" tIns="45700">
            <a:noAutofit/>
          </a:bodyPr>
          <a:lstStyle/>
          <a:p>
            <a:pPr indent="0" lvl="0" marL="0" rtl="0" algn="l">
              <a:lnSpc>
                <a:spcPct val="80000"/>
              </a:lnSpc>
              <a:spcBef>
                <a:spcPts val="0"/>
              </a:spcBef>
              <a:spcAft>
                <a:spcPts val="0"/>
              </a:spcAft>
              <a:buSzPts val="1400"/>
              <a:buNone/>
            </a:pPr>
            <a:r>
              <a:rPr lang="en-US"/>
              <a:t>Significance Tests</a:t>
            </a:r>
            <a:endParaRPr/>
          </a:p>
        </p:txBody>
      </p:sp>
      <p:sp>
        <p:nvSpPr>
          <p:cNvPr id="210" name="Google Shape;210;g307b88410e4_0_57"/>
          <p:cNvSpPr txBox="1"/>
          <p:nvPr>
            <p:ph idx="1" type="body"/>
          </p:nvPr>
        </p:nvSpPr>
        <p:spPr>
          <a:xfrm>
            <a:off x="237067" y="866775"/>
            <a:ext cx="8729100" cy="5648400"/>
          </a:xfrm>
          <a:prstGeom prst="rect">
            <a:avLst/>
          </a:prstGeom>
          <a:noFill/>
          <a:ln>
            <a:noFill/>
          </a:ln>
        </p:spPr>
        <p:txBody>
          <a:bodyPr anchorCtr="0" anchor="t" bIns="45700" lIns="91425" spcFirstLastPara="1" rIns="54000" wrap="square" tIns="45700">
            <a:noAutofit/>
          </a:bodyPr>
          <a:lstStyle/>
          <a:p>
            <a:pPr indent="-333375" lvl="0" marL="457200" rtl="0" algn="l">
              <a:lnSpc>
                <a:spcPct val="115000"/>
              </a:lnSpc>
              <a:spcBef>
                <a:spcPts val="0"/>
              </a:spcBef>
              <a:spcAft>
                <a:spcPts val="0"/>
              </a:spcAft>
              <a:buSzPts val="1650"/>
              <a:buFont typeface="Arial"/>
              <a:buChar char="▪"/>
            </a:pPr>
            <a:r>
              <a:rPr lang="en-US" sz="1650" u="sng">
                <a:highlight>
                  <a:srgbClr val="FFFFFF"/>
                </a:highlight>
                <a:latin typeface="Arial"/>
                <a:ea typeface="Arial"/>
                <a:cs typeface="Arial"/>
                <a:sym typeface="Arial"/>
              </a:rPr>
              <a:t>Kruskal-Wallis </a:t>
            </a:r>
            <a:r>
              <a:rPr lang="en-US" sz="1650">
                <a:highlight>
                  <a:srgbClr val="FFFFFF"/>
                </a:highlight>
                <a:latin typeface="Arial"/>
                <a:ea typeface="Arial"/>
                <a:cs typeface="Arial"/>
                <a:sym typeface="Arial"/>
              </a:rPr>
              <a:t>(non-parametric): Determine statistical significance between the means of more than two independent groups</a:t>
            </a:r>
            <a:br>
              <a:rPr lang="en-US" sz="1650">
                <a:highlight>
                  <a:srgbClr val="FFFFFF"/>
                </a:highlight>
                <a:latin typeface="Arial"/>
                <a:ea typeface="Arial"/>
                <a:cs typeface="Arial"/>
                <a:sym typeface="Arial"/>
              </a:rPr>
            </a:br>
            <a:r>
              <a:rPr lang="en-US" sz="1650">
                <a:highlight>
                  <a:srgbClr val="FFFFFF"/>
                </a:highlight>
                <a:latin typeface="Arial"/>
                <a:ea typeface="Arial"/>
                <a:cs typeface="Arial"/>
                <a:sym typeface="Arial"/>
              </a:rPr>
              <a:t>	</a:t>
            </a:r>
            <a:r>
              <a:rPr b="1" lang="en-US" sz="1650">
                <a:highlight>
                  <a:srgbClr val="FFFFFF"/>
                </a:highlight>
                <a:latin typeface="Arial"/>
                <a:ea typeface="Arial"/>
                <a:cs typeface="Arial"/>
                <a:sym typeface="Arial"/>
              </a:rPr>
              <a:t>Assumptions: </a:t>
            </a:r>
            <a:endParaRPr b="1" sz="1650">
              <a:highlight>
                <a:srgbClr val="FFFFFF"/>
              </a:highlight>
              <a:latin typeface="Arial"/>
              <a:ea typeface="Arial"/>
              <a:cs typeface="Arial"/>
              <a:sym typeface="Arial"/>
            </a:endParaRPr>
          </a:p>
          <a:p>
            <a:pPr indent="-333375" lvl="2" marL="1371600" rtl="0" algn="l">
              <a:lnSpc>
                <a:spcPct val="115000"/>
              </a:lnSpc>
              <a:spcBef>
                <a:spcPts val="0"/>
              </a:spcBef>
              <a:spcAft>
                <a:spcPts val="0"/>
              </a:spcAft>
              <a:buSzPts val="1650"/>
              <a:buFont typeface="Arial"/>
              <a:buChar char="•"/>
            </a:pPr>
            <a:r>
              <a:rPr lang="en-US" sz="1650">
                <a:highlight>
                  <a:srgbClr val="FFFFFF"/>
                </a:highlight>
                <a:latin typeface="Arial"/>
                <a:ea typeface="Arial"/>
                <a:cs typeface="Arial"/>
                <a:sym typeface="Arial"/>
              </a:rPr>
              <a:t>No assumptions</a:t>
            </a:r>
            <a:endParaRPr sz="1650">
              <a:highlight>
                <a:srgbClr val="FFFFFF"/>
              </a:highlight>
              <a:latin typeface="Arial"/>
              <a:ea typeface="Arial"/>
              <a:cs typeface="Arial"/>
              <a:sym typeface="Arial"/>
            </a:endParaRPr>
          </a:p>
          <a:p>
            <a:pPr indent="-333375" lvl="1" marL="914400" rtl="0" algn="l">
              <a:lnSpc>
                <a:spcPct val="115000"/>
              </a:lnSpc>
              <a:spcBef>
                <a:spcPts val="0"/>
              </a:spcBef>
              <a:spcAft>
                <a:spcPts val="0"/>
              </a:spcAft>
              <a:buSzPts val="1650"/>
              <a:buFont typeface="Arial"/>
              <a:buChar char="−"/>
            </a:pPr>
            <a:r>
              <a:rPr b="1" lang="en-US" sz="1650">
                <a:highlight>
                  <a:srgbClr val="FFFFFF"/>
                </a:highlight>
                <a:latin typeface="Arial"/>
                <a:ea typeface="Arial"/>
                <a:cs typeface="Arial"/>
                <a:sym typeface="Arial"/>
              </a:rPr>
              <a:t>Null Hypothesis:</a:t>
            </a:r>
            <a:r>
              <a:rPr lang="en-US" sz="1650">
                <a:highlight>
                  <a:srgbClr val="FFFFFF"/>
                </a:highlight>
                <a:latin typeface="Arial"/>
                <a:ea typeface="Arial"/>
                <a:cs typeface="Arial"/>
                <a:sym typeface="Arial"/>
              </a:rPr>
              <a:t> The means across all groups are equal</a:t>
            </a:r>
            <a:endParaRPr sz="1650">
              <a:highlight>
                <a:srgbClr val="FFFFFF"/>
              </a:highlight>
              <a:latin typeface="Arial"/>
              <a:ea typeface="Arial"/>
              <a:cs typeface="Arial"/>
              <a:sym typeface="Arial"/>
            </a:endParaRPr>
          </a:p>
          <a:p>
            <a:pPr indent="-333375" lvl="1" marL="914400" rtl="0" algn="l">
              <a:lnSpc>
                <a:spcPct val="115000"/>
              </a:lnSpc>
              <a:spcBef>
                <a:spcPts val="0"/>
              </a:spcBef>
              <a:spcAft>
                <a:spcPts val="0"/>
              </a:spcAft>
              <a:buSzPts val="1650"/>
              <a:buFont typeface="Arial"/>
              <a:buChar char="−"/>
            </a:pPr>
            <a:r>
              <a:rPr b="1" lang="en-US" sz="1650">
                <a:highlight>
                  <a:srgbClr val="FFFFFF"/>
                </a:highlight>
                <a:latin typeface="Arial"/>
                <a:ea typeface="Arial"/>
                <a:cs typeface="Arial"/>
                <a:sym typeface="Arial"/>
              </a:rPr>
              <a:t>Alternative Hypothesis:</a:t>
            </a:r>
            <a:r>
              <a:rPr lang="en-US" sz="1650">
                <a:highlight>
                  <a:srgbClr val="FFFFFF"/>
                </a:highlight>
                <a:latin typeface="Arial"/>
                <a:ea typeface="Arial"/>
                <a:cs typeface="Arial"/>
                <a:sym typeface="Arial"/>
              </a:rPr>
              <a:t> At least one group mean is different from the rest</a:t>
            </a:r>
            <a:endParaRPr sz="1650">
              <a:highlight>
                <a:srgbClr val="FFFFFF"/>
              </a:highlight>
              <a:latin typeface="Arial"/>
              <a:ea typeface="Arial"/>
              <a:cs typeface="Arial"/>
              <a:sym typeface="Arial"/>
            </a:endParaRPr>
          </a:p>
          <a:p>
            <a:pPr indent="-333375" lvl="2" marL="1371600" rtl="0" algn="l">
              <a:lnSpc>
                <a:spcPct val="115000"/>
              </a:lnSpc>
              <a:spcBef>
                <a:spcPts val="0"/>
              </a:spcBef>
              <a:spcAft>
                <a:spcPts val="0"/>
              </a:spcAft>
              <a:buSzPts val="1650"/>
              <a:buFont typeface="Arial"/>
              <a:buChar char="•"/>
            </a:pPr>
            <a:r>
              <a:rPr lang="en-US" sz="1650">
                <a:highlight>
                  <a:srgbClr val="FFFFFF"/>
                </a:highlight>
                <a:latin typeface="Arial"/>
                <a:ea typeface="Arial"/>
                <a:cs typeface="Arial"/>
                <a:sym typeface="Arial"/>
              </a:rPr>
              <a:t>if p-value is less than a significance level (e.g., 0.05), we can reject the null hypothesis</a:t>
            </a:r>
            <a:endParaRPr sz="1650">
              <a:highlight>
                <a:srgbClr val="FFFFFF"/>
              </a:highlight>
              <a:latin typeface="Arial"/>
              <a:ea typeface="Arial"/>
              <a:cs typeface="Arial"/>
              <a:sym typeface="Arial"/>
            </a:endParaRPr>
          </a:p>
          <a:p>
            <a:pPr indent="-333375" lvl="0" marL="457200" rtl="0" algn="l">
              <a:lnSpc>
                <a:spcPct val="115000"/>
              </a:lnSpc>
              <a:spcBef>
                <a:spcPts val="0"/>
              </a:spcBef>
              <a:spcAft>
                <a:spcPts val="0"/>
              </a:spcAft>
              <a:buSzPts val="1650"/>
              <a:buFont typeface="Arial"/>
              <a:buChar char="▪"/>
            </a:pPr>
            <a:r>
              <a:rPr lang="en-US" sz="1650">
                <a:highlight>
                  <a:srgbClr val="FFFFFF"/>
                </a:highlight>
                <a:latin typeface="Arial"/>
                <a:ea typeface="Arial"/>
                <a:cs typeface="Arial"/>
                <a:sym typeface="Arial"/>
              </a:rPr>
              <a:t>Dunn’s Test (non-parametric): If Kruskal-Wallis shows statistical significance, conduct Dunn’s test to determine which groups are different (test each combination of groups)</a:t>
            </a:r>
            <a:endParaRPr/>
          </a:p>
          <a:p>
            <a:pPr indent="0" lvl="0" marL="0" rtl="0" algn="l">
              <a:lnSpc>
                <a:spcPct val="100000"/>
              </a:lnSpc>
              <a:spcBef>
                <a:spcPts val="2400"/>
              </a:spcBef>
              <a:spcAft>
                <a:spcPts val="0"/>
              </a:spcAft>
              <a:buSzPts val="2880"/>
              <a:buNone/>
            </a:pPr>
            <a:r>
              <a:t/>
            </a:r>
            <a:endParaRPr sz="24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g307b88410e4_0_62"/>
          <p:cNvSpPr txBox="1"/>
          <p:nvPr>
            <p:ph type="title"/>
          </p:nvPr>
        </p:nvSpPr>
        <p:spPr>
          <a:xfrm>
            <a:off x="312738" y="127000"/>
            <a:ext cx="8797800" cy="561900"/>
          </a:xfrm>
          <a:prstGeom prst="rect">
            <a:avLst/>
          </a:prstGeom>
          <a:noFill/>
          <a:ln>
            <a:noFill/>
          </a:ln>
        </p:spPr>
        <p:txBody>
          <a:bodyPr anchorCtr="0" anchor="b" bIns="45700" lIns="91425" spcFirstLastPara="1" rIns="36000" wrap="square" tIns="45700">
            <a:noAutofit/>
          </a:bodyPr>
          <a:lstStyle/>
          <a:p>
            <a:pPr indent="0" lvl="0" marL="0" rtl="0" algn="l">
              <a:lnSpc>
                <a:spcPct val="80000"/>
              </a:lnSpc>
              <a:spcBef>
                <a:spcPts val="0"/>
              </a:spcBef>
              <a:spcAft>
                <a:spcPts val="0"/>
              </a:spcAft>
              <a:buSzPts val="1400"/>
              <a:buNone/>
            </a:pPr>
            <a:r>
              <a:rPr lang="en-US"/>
              <a:t>Operator and Technology comparison</a:t>
            </a:r>
            <a:endParaRPr/>
          </a:p>
        </p:txBody>
      </p:sp>
      <p:graphicFrame>
        <p:nvGraphicFramePr>
          <p:cNvPr id="216" name="Google Shape;216;g307b88410e4_0_62"/>
          <p:cNvGraphicFramePr/>
          <p:nvPr/>
        </p:nvGraphicFramePr>
        <p:xfrm>
          <a:off x="312737" y="1280160"/>
          <a:ext cx="3000000" cy="3000000"/>
        </p:xfrm>
        <a:graphic>
          <a:graphicData uri="http://schemas.openxmlformats.org/drawingml/2006/table">
            <a:tbl>
              <a:tblPr bandRow="1" firstRow="1">
                <a:noFill/>
                <a:tableStyleId>{68BFC884-1562-4E8C-85B5-4AE4DE19B78D}</a:tableStyleId>
              </a:tblPr>
              <a:tblGrid>
                <a:gridCol w="1562725"/>
                <a:gridCol w="1562725"/>
                <a:gridCol w="1562725"/>
                <a:gridCol w="1562725"/>
                <a:gridCol w="1562725"/>
              </a:tblGrid>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t>Technology</a:t>
                      </a:r>
                      <a:endParaRPr sz="1400" u="none" cap="none" strike="noStrike"/>
                    </a:p>
                  </a:txBody>
                  <a:tcPr marT="114300" marB="114300" marR="57150" marL="57150" anchor="ctr"/>
                </a:tc>
                <a:tc>
                  <a:txBody>
                    <a:bodyPr/>
                    <a:lstStyle/>
                    <a:p>
                      <a:pPr indent="0" lvl="0" marL="0" marR="0" rtl="0" algn="l">
                        <a:lnSpc>
                          <a:spcPct val="100000"/>
                        </a:lnSpc>
                        <a:spcBef>
                          <a:spcPts val="0"/>
                        </a:spcBef>
                        <a:spcAft>
                          <a:spcPts val="0"/>
                        </a:spcAft>
                        <a:buClr>
                          <a:srgbClr val="000000"/>
                        </a:buClr>
                        <a:buSzPts val="1600"/>
                        <a:buFont typeface="Arial"/>
                        <a:buNone/>
                      </a:pPr>
                      <a:r>
                        <a:rPr b="1" lang="en-US" sz="1600" u="none" cap="none" strike="noStrike"/>
                        <a:t>IS</a:t>
                      </a:r>
                      <a:endParaRPr sz="1600" u="none" cap="none" strike="noStrike"/>
                    </a:p>
                  </a:txBody>
                  <a:tcPr marT="114300" marB="114300" marR="57150" marL="57150" anchor="ctr"/>
                </a:tc>
                <a:tc>
                  <a:txBody>
                    <a:bodyPr/>
                    <a:lstStyle/>
                    <a:p>
                      <a:pPr indent="0" lvl="0" marL="0" marR="0" rtl="0" algn="l">
                        <a:lnSpc>
                          <a:spcPct val="100000"/>
                        </a:lnSpc>
                        <a:spcBef>
                          <a:spcPts val="0"/>
                        </a:spcBef>
                        <a:spcAft>
                          <a:spcPts val="0"/>
                        </a:spcAft>
                        <a:buClr>
                          <a:srgbClr val="000000"/>
                        </a:buClr>
                        <a:buSzPts val="1600"/>
                        <a:buFont typeface="Arial"/>
                        <a:buNone/>
                      </a:pPr>
                      <a:r>
                        <a:rPr b="1" lang="en-US" sz="1600" u="none" cap="none" strike="noStrike"/>
                        <a:t>IW</a:t>
                      </a:r>
                      <a:endParaRPr sz="1600" u="none" cap="none" strike="noStrike"/>
                    </a:p>
                  </a:txBody>
                  <a:tcPr marT="114300" marB="114300" marR="57150" marL="57150" anchor="ctr"/>
                </a:tc>
                <a:tc>
                  <a:txBody>
                    <a:bodyPr/>
                    <a:lstStyle/>
                    <a:p>
                      <a:pPr indent="0" lvl="0" marL="0" marR="0" rtl="0" algn="l">
                        <a:lnSpc>
                          <a:spcPct val="100000"/>
                        </a:lnSpc>
                        <a:spcBef>
                          <a:spcPts val="0"/>
                        </a:spcBef>
                        <a:spcAft>
                          <a:spcPts val="0"/>
                        </a:spcAft>
                        <a:buClr>
                          <a:srgbClr val="000000"/>
                        </a:buClr>
                        <a:buSzPts val="1600"/>
                        <a:buFont typeface="Arial"/>
                        <a:buNone/>
                      </a:pPr>
                      <a:r>
                        <a:rPr b="1" lang="en-US" sz="1600" u="none" cap="none" strike="noStrike"/>
                        <a:t>OW</a:t>
                      </a:r>
                      <a:endParaRPr sz="1600" u="none" cap="none" strike="noStrike"/>
                    </a:p>
                  </a:txBody>
                  <a:tcPr marT="114300" marB="114300" marR="57150" marL="57150" anchor="ctr"/>
                </a:tc>
                <a:tc>
                  <a:txBody>
                    <a:bodyPr/>
                    <a:lstStyle/>
                    <a:p>
                      <a:pPr indent="0" lvl="0" marL="0" marR="0" rtl="0" algn="l">
                        <a:lnSpc>
                          <a:spcPct val="100000"/>
                        </a:lnSpc>
                        <a:spcBef>
                          <a:spcPts val="0"/>
                        </a:spcBef>
                        <a:spcAft>
                          <a:spcPts val="0"/>
                        </a:spcAft>
                        <a:buClr>
                          <a:srgbClr val="000000"/>
                        </a:buClr>
                        <a:buSzPts val="1600"/>
                        <a:buFont typeface="Arial"/>
                        <a:buNone/>
                      </a:pPr>
                      <a:r>
                        <a:rPr b="1" lang="en-US" sz="1600" u="none" cap="none" strike="noStrike"/>
                        <a:t>OD</a:t>
                      </a:r>
                      <a:endParaRPr sz="1600" u="none" cap="none" strike="noStrike"/>
                    </a:p>
                  </a:txBody>
                  <a:tcPr marT="114300" marB="114300" marR="57150" marL="57150" anchor="ctr"/>
                </a:tc>
              </a:tr>
              <a:tr h="370850">
                <a:tc>
                  <a:txBody>
                    <a:bodyPr/>
                    <a:lstStyle/>
                    <a:p>
                      <a:pPr indent="0" lvl="0" marL="0" marR="0" rtl="0" algn="l">
                        <a:lnSpc>
                          <a:spcPct val="100000"/>
                        </a:lnSpc>
                        <a:spcBef>
                          <a:spcPts val="0"/>
                        </a:spcBef>
                        <a:spcAft>
                          <a:spcPts val="0"/>
                        </a:spcAft>
                        <a:buClr>
                          <a:srgbClr val="000000"/>
                        </a:buClr>
                        <a:buSzPts val="1600"/>
                        <a:buFont typeface="Arial"/>
                        <a:buNone/>
                      </a:pPr>
                      <a:r>
                        <a:rPr b="1" lang="en-US" sz="1600" u="none" cap="none" strike="noStrike"/>
                        <a:t>LTE</a:t>
                      </a:r>
                      <a:endParaRPr sz="1600" u="none" cap="none" strike="noStrike"/>
                    </a:p>
                  </a:txBody>
                  <a:tcPr marT="114300" marB="114300" marR="57150" marL="57150" anchor="ctr"/>
                </a:tc>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t>0.2906</a:t>
                      </a:r>
                      <a:endParaRPr sz="1400" u="none" cap="none" strike="noStrike"/>
                    </a:p>
                  </a:txBody>
                  <a:tcPr marT="114300" marB="114300" marR="57150" marL="57150" anchor="ctr"/>
                </a:tc>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t>0.0274 *</a:t>
                      </a:r>
                      <a:endParaRPr sz="1400" u="none" cap="none" strike="noStrike"/>
                    </a:p>
                  </a:txBody>
                  <a:tcPr marT="114300" marB="114300" marR="57150" marL="57150" anchor="ctr"/>
                </a:tc>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t>0.2480</a:t>
                      </a:r>
                      <a:endParaRPr sz="1400" u="none" cap="none" strike="noStrike"/>
                    </a:p>
                  </a:txBody>
                  <a:tcPr marT="114300" marB="114300" marR="57150" marL="57150" anchor="ctr"/>
                </a:tc>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t>0.3581</a:t>
                      </a:r>
                      <a:endParaRPr sz="1400" u="none" cap="none" strike="noStrike"/>
                    </a:p>
                  </a:txBody>
                  <a:tcPr marT="114300" marB="114300" marR="57150" marL="57150" anchor="ctr"/>
                </a:tc>
              </a:tr>
              <a:tr h="370850">
                <a:tc>
                  <a:txBody>
                    <a:bodyPr/>
                    <a:lstStyle/>
                    <a:p>
                      <a:pPr indent="0" lvl="0" marL="0" marR="0" rtl="0" algn="l">
                        <a:lnSpc>
                          <a:spcPct val="100000"/>
                        </a:lnSpc>
                        <a:spcBef>
                          <a:spcPts val="0"/>
                        </a:spcBef>
                        <a:spcAft>
                          <a:spcPts val="0"/>
                        </a:spcAft>
                        <a:buClr>
                          <a:srgbClr val="000000"/>
                        </a:buClr>
                        <a:buSzPts val="1600"/>
                        <a:buFont typeface="Arial"/>
                        <a:buNone/>
                      </a:pPr>
                      <a:r>
                        <a:rPr b="1" lang="en-US" sz="1600" u="none" cap="none" strike="noStrike"/>
                        <a:t>5G</a:t>
                      </a:r>
                      <a:endParaRPr sz="1600" u="none" cap="none" strike="noStrike"/>
                    </a:p>
                  </a:txBody>
                  <a:tcPr marT="114300" marB="114300" marR="57150" marL="57150" anchor="ctr"/>
                </a:tc>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t>0.1594</a:t>
                      </a:r>
                      <a:endParaRPr sz="1400" u="none" cap="none" strike="noStrike"/>
                    </a:p>
                  </a:txBody>
                  <a:tcPr marT="114300" marB="114300" marR="57150" marL="57150" anchor="ctr"/>
                </a:tc>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t>0.00033 ***</a:t>
                      </a:r>
                      <a:endParaRPr sz="1400" u="none" cap="none" strike="noStrike"/>
                    </a:p>
                  </a:txBody>
                  <a:tcPr marT="114300" marB="114300" marR="57150" marL="57150" anchor="ctr"/>
                </a:tc>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t>0.1152</a:t>
                      </a:r>
                      <a:endParaRPr sz="1400" u="none" cap="none" strike="noStrike"/>
                    </a:p>
                  </a:txBody>
                  <a:tcPr marT="114300" marB="114300" marR="57150" marL="57150" anchor="ctr"/>
                </a:tc>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t>0.1439</a:t>
                      </a:r>
                      <a:endParaRPr sz="1400" u="none" cap="none" strike="noStrike"/>
                    </a:p>
                  </a:txBody>
                  <a:tcPr marT="114300" marB="114300" marR="57150" marL="57150" anchor="ctr"/>
                </a:tc>
              </a:tr>
            </a:tbl>
          </a:graphicData>
        </a:graphic>
      </p:graphicFrame>
      <p:graphicFrame>
        <p:nvGraphicFramePr>
          <p:cNvPr id="217" name="Google Shape;217;g307b88410e4_0_62"/>
          <p:cNvGraphicFramePr/>
          <p:nvPr/>
        </p:nvGraphicFramePr>
        <p:xfrm>
          <a:off x="358285" y="4008555"/>
          <a:ext cx="3000000" cy="3000000"/>
        </p:xfrm>
        <a:graphic>
          <a:graphicData uri="http://schemas.openxmlformats.org/drawingml/2006/table">
            <a:tbl>
              <a:tblPr bandRow="1" firstRow="1">
                <a:noFill/>
                <a:tableStyleId>{68BFC884-1562-4E8C-85B5-4AE4DE19B78D}</a:tableStyleId>
              </a:tblPr>
              <a:tblGrid>
                <a:gridCol w="1562725"/>
                <a:gridCol w="1562725"/>
                <a:gridCol w="1562725"/>
                <a:gridCol w="1562725"/>
                <a:gridCol w="1562725"/>
              </a:tblGrid>
              <a:tr h="20320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t>Operator</a:t>
                      </a:r>
                      <a:endParaRPr sz="1400" u="none" cap="none" strike="noStrike"/>
                    </a:p>
                  </a:txBody>
                  <a:tcPr marT="114300" marB="114300" marR="57150" marL="57150" anchor="ctr"/>
                </a:tc>
                <a:tc>
                  <a:txBody>
                    <a:bodyPr/>
                    <a:lstStyle/>
                    <a:p>
                      <a:pPr indent="0" lvl="0" marL="0" marR="0" rtl="0" algn="l">
                        <a:lnSpc>
                          <a:spcPct val="100000"/>
                        </a:lnSpc>
                        <a:spcBef>
                          <a:spcPts val="0"/>
                        </a:spcBef>
                        <a:spcAft>
                          <a:spcPts val="0"/>
                        </a:spcAft>
                        <a:buClr>
                          <a:srgbClr val="000000"/>
                        </a:buClr>
                        <a:buSzPts val="1600"/>
                        <a:buFont typeface="Arial"/>
                        <a:buNone/>
                      </a:pPr>
                      <a:r>
                        <a:rPr b="1" lang="en-US" sz="1600" u="none" cap="none" strike="noStrike"/>
                        <a:t>IS</a:t>
                      </a:r>
                      <a:endParaRPr sz="1600" u="none" cap="none" strike="noStrike"/>
                    </a:p>
                  </a:txBody>
                  <a:tcPr marT="114300" marB="114300" marR="57150" marL="57150" anchor="ctr"/>
                </a:tc>
                <a:tc>
                  <a:txBody>
                    <a:bodyPr/>
                    <a:lstStyle/>
                    <a:p>
                      <a:pPr indent="0" lvl="0" marL="0" marR="0" rtl="0" algn="l">
                        <a:lnSpc>
                          <a:spcPct val="100000"/>
                        </a:lnSpc>
                        <a:spcBef>
                          <a:spcPts val="0"/>
                        </a:spcBef>
                        <a:spcAft>
                          <a:spcPts val="0"/>
                        </a:spcAft>
                        <a:buClr>
                          <a:srgbClr val="000000"/>
                        </a:buClr>
                        <a:buSzPts val="1600"/>
                        <a:buFont typeface="Arial"/>
                        <a:buNone/>
                      </a:pPr>
                      <a:r>
                        <a:rPr b="1" lang="en-US" sz="1600" u="none" cap="none" strike="noStrike"/>
                        <a:t>IW</a:t>
                      </a:r>
                      <a:endParaRPr sz="1600" u="none" cap="none" strike="noStrike"/>
                    </a:p>
                  </a:txBody>
                  <a:tcPr marT="114300" marB="114300" marR="57150" marL="57150" anchor="ctr"/>
                </a:tc>
                <a:tc>
                  <a:txBody>
                    <a:bodyPr/>
                    <a:lstStyle/>
                    <a:p>
                      <a:pPr indent="0" lvl="0" marL="0" marR="0" rtl="0" algn="l">
                        <a:lnSpc>
                          <a:spcPct val="100000"/>
                        </a:lnSpc>
                        <a:spcBef>
                          <a:spcPts val="0"/>
                        </a:spcBef>
                        <a:spcAft>
                          <a:spcPts val="0"/>
                        </a:spcAft>
                        <a:buClr>
                          <a:srgbClr val="000000"/>
                        </a:buClr>
                        <a:buSzPts val="1600"/>
                        <a:buFont typeface="Arial"/>
                        <a:buNone/>
                      </a:pPr>
                      <a:r>
                        <a:rPr b="1" lang="en-US" sz="1600" u="none" cap="none" strike="noStrike"/>
                        <a:t>OW</a:t>
                      </a:r>
                      <a:endParaRPr sz="1600" u="none" cap="none" strike="noStrike"/>
                    </a:p>
                  </a:txBody>
                  <a:tcPr marT="114300" marB="114300" marR="57150" marL="57150" anchor="ctr"/>
                </a:tc>
                <a:tc>
                  <a:txBody>
                    <a:bodyPr/>
                    <a:lstStyle/>
                    <a:p>
                      <a:pPr indent="0" lvl="0" marL="0" marR="0" rtl="0" algn="l">
                        <a:lnSpc>
                          <a:spcPct val="100000"/>
                        </a:lnSpc>
                        <a:spcBef>
                          <a:spcPts val="0"/>
                        </a:spcBef>
                        <a:spcAft>
                          <a:spcPts val="0"/>
                        </a:spcAft>
                        <a:buClr>
                          <a:srgbClr val="000000"/>
                        </a:buClr>
                        <a:buSzPts val="1600"/>
                        <a:buFont typeface="Arial"/>
                        <a:buNone/>
                      </a:pPr>
                      <a:r>
                        <a:rPr b="1" lang="en-US" sz="1600" u="none" cap="none" strike="noStrike"/>
                        <a:t>OD</a:t>
                      </a:r>
                      <a:endParaRPr sz="1600" u="none" cap="none" strike="noStrike"/>
                    </a:p>
                  </a:txBody>
                  <a:tcPr marT="114300" marB="114300" marR="57150" marL="57150" anchor="ctr"/>
                </a:tc>
              </a:tr>
              <a:tr h="370850">
                <a:tc>
                  <a:txBody>
                    <a:bodyPr/>
                    <a:lstStyle/>
                    <a:p>
                      <a:pPr indent="0" lvl="0" marL="0" marR="0" rtl="0" algn="l">
                        <a:lnSpc>
                          <a:spcPct val="100000"/>
                        </a:lnSpc>
                        <a:spcBef>
                          <a:spcPts val="0"/>
                        </a:spcBef>
                        <a:spcAft>
                          <a:spcPts val="0"/>
                        </a:spcAft>
                        <a:buClr>
                          <a:srgbClr val="000000"/>
                        </a:buClr>
                        <a:buSzPts val="1600"/>
                        <a:buFont typeface="Arial"/>
                        <a:buNone/>
                      </a:pPr>
                      <a:r>
                        <a:rPr b="1" lang="en-US" sz="1600" u="none" cap="none" strike="noStrike"/>
                        <a:t>1</a:t>
                      </a:r>
                      <a:endParaRPr sz="1600" u="none" cap="none" strike="noStrike"/>
                    </a:p>
                  </a:txBody>
                  <a:tcPr marT="114300" marB="114300" marR="57150" marL="57150" anchor="ctr"/>
                </a:tc>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t>0.0021 **</a:t>
                      </a:r>
                      <a:endParaRPr sz="1400" u="none" cap="none" strike="noStrike"/>
                    </a:p>
                  </a:txBody>
                  <a:tcPr marT="114300" marB="114300" marR="57150" marL="57150" anchor="ctr"/>
                </a:tc>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t>2.3e-09 ***</a:t>
                      </a:r>
                      <a:endParaRPr sz="1400" u="none" cap="none" strike="noStrike"/>
                    </a:p>
                  </a:txBody>
                  <a:tcPr marT="114300" marB="114300" marR="57150" marL="57150" anchor="ctr"/>
                </a:tc>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t>0.0117 *</a:t>
                      </a:r>
                      <a:endParaRPr sz="1400" u="none" cap="none" strike="noStrike"/>
                    </a:p>
                  </a:txBody>
                  <a:tcPr marT="114300" marB="114300" marR="57150" marL="57150" anchor="ctr"/>
                </a:tc>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t>1e-05 ***</a:t>
                      </a:r>
                      <a:endParaRPr sz="1400" u="none" cap="none" strike="noStrike"/>
                    </a:p>
                  </a:txBody>
                  <a:tcPr marT="114300" marB="114300" marR="57150" marL="57150" anchor="ctr"/>
                </a:tc>
              </a:tr>
              <a:tr h="370850">
                <a:tc>
                  <a:txBody>
                    <a:bodyPr/>
                    <a:lstStyle/>
                    <a:p>
                      <a:pPr indent="0" lvl="0" marL="0" marR="0" rtl="0" algn="l">
                        <a:lnSpc>
                          <a:spcPct val="100000"/>
                        </a:lnSpc>
                        <a:spcBef>
                          <a:spcPts val="0"/>
                        </a:spcBef>
                        <a:spcAft>
                          <a:spcPts val="0"/>
                        </a:spcAft>
                        <a:buClr>
                          <a:srgbClr val="000000"/>
                        </a:buClr>
                        <a:buSzPts val="1600"/>
                        <a:buFont typeface="Arial"/>
                        <a:buNone/>
                      </a:pPr>
                      <a:r>
                        <a:rPr b="1" lang="en-US" sz="1600" u="none" cap="none" strike="noStrike"/>
                        <a:t>2</a:t>
                      </a:r>
                      <a:endParaRPr sz="1600" u="none" cap="none" strike="noStrike"/>
                    </a:p>
                  </a:txBody>
                  <a:tcPr marT="114300" marB="114300" marR="57150" marL="57150" anchor="ctr"/>
                </a:tc>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t>0.0133 *</a:t>
                      </a:r>
                      <a:endParaRPr sz="1400" u="none" cap="none" strike="noStrike"/>
                    </a:p>
                  </a:txBody>
                  <a:tcPr marT="114300" marB="114300" marR="57150" marL="57150" anchor="ctr"/>
                </a:tc>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t>1e-06 ***</a:t>
                      </a:r>
                      <a:endParaRPr sz="1400" u="none" cap="none" strike="noStrike"/>
                    </a:p>
                  </a:txBody>
                  <a:tcPr marT="114300" marB="114300" marR="57150" marL="57150" anchor="ctr"/>
                </a:tc>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t>0.00078 ***</a:t>
                      </a:r>
                      <a:endParaRPr sz="1400" u="none" cap="none" strike="noStrike"/>
                    </a:p>
                  </a:txBody>
                  <a:tcPr marT="114300" marB="114300" marR="57150" marL="57150" anchor="ctr"/>
                </a:tc>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t>1e-05 ***</a:t>
                      </a:r>
                      <a:endParaRPr sz="1400" u="none" cap="none" strike="noStrike"/>
                    </a:p>
                  </a:txBody>
                  <a:tcPr marT="114300" marB="114300" marR="57150" marL="57150" anchor="ctr"/>
                </a:tc>
              </a:tr>
            </a:tbl>
          </a:graphicData>
        </a:graphic>
      </p:graphicFrame>
      <p:sp>
        <p:nvSpPr>
          <p:cNvPr id="218" name="Google Shape;218;g307b88410e4_0_62"/>
          <p:cNvSpPr txBox="1"/>
          <p:nvPr/>
        </p:nvSpPr>
        <p:spPr>
          <a:xfrm>
            <a:off x="3101009" y="2915478"/>
            <a:ext cx="2480100" cy="7080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rgbClr val="000000"/>
                </a:solidFill>
                <a:latin typeface="Monda"/>
                <a:ea typeface="Monda"/>
                <a:cs typeface="Monda"/>
                <a:sym typeface="Monda"/>
              </a:rPr>
              <a:t>Operator comparison</a:t>
            </a:r>
            <a:endParaRPr b="0" i="0" sz="1400" u="none" cap="none" strike="noStrike">
              <a:solidFill>
                <a:srgbClr val="000000"/>
              </a:solidFill>
              <a:latin typeface="Arial"/>
              <a:ea typeface="Arial"/>
              <a:cs typeface="Arial"/>
              <a:sym typeface="Arial"/>
            </a:endParaRPr>
          </a:p>
        </p:txBody>
      </p:sp>
      <p:sp>
        <p:nvSpPr>
          <p:cNvPr id="219" name="Google Shape;219;g307b88410e4_0_62"/>
          <p:cNvSpPr txBox="1"/>
          <p:nvPr/>
        </p:nvSpPr>
        <p:spPr>
          <a:xfrm>
            <a:off x="2882348" y="5850745"/>
            <a:ext cx="2765400" cy="7080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rgbClr val="000000"/>
                </a:solidFill>
                <a:latin typeface="Monda"/>
                <a:ea typeface="Monda"/>
                <a:cs typeface="Monda"/>
                <a:sym typeface="Monda"/>
              </a:rPr>
              <a:t>Technology comparison</a:t>
            </a:r>
            <a:endParaRPr b="0" i="0" sz="1400" u="none" cap="none" strike="noStrike">
              <a:solidFill>
                <a:srgbClr val="000000"/>
              </a:solidFill>
              <a:latin typeface="Arial"/>
              <a:ea typeface="Arial"/>
              <a:cs typeface="Arial"/>
              <a:sym typeface="Arial"/>
            </a:endParaRPr>
          </a:p>
        </p:txBody>
      </p:sp>
      <p:sp>
        <p:nvSpPr>
          <p:cNvPr id="220" name="Google Shape;220;g307b88410e4_0_62"/>
          <p:cNvSpPr txBox="1"/>
          <p:nvPr/>
        </p:nvSpPr>
        <p:spPr>
          <a:xfrm>
            <a:off x="5874737" y="2771969"/>
            <a:ext cx="2600700" cy="1162200"/>
          </a:xfrm>
          <a:prstGeom prst="rect">
            <a:avLst/>
          </a:prstGeom>
          <a:solidFill>
            <a:schemeClr val="accent1"/>
          </a:solidFill>
          <a:ln cap="flat" cmpd="sng" w="25400">
            <a:solidFill>
              <a:srgbClr val="000000"/>
            </a:solidFill>
            <a:prstDash val="solid"/>
            <a:miter lim="400000"/>
            <a:headEnd len="sm" w="sm" type="none"/>
            <a:tailEnd len="sm" w="sm" type="none"/>
          </a:ln>
        </p:spPr>
        <p:txBody>
          <a:bodyPr anchorCtr="0" anchor="ctr" bIns="26775" lIns="26775" spcFirstLastPara="1" rIns="26775" wrap="square" tIns="26775">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rgbClr val="000000"/>
                </a:solidFill>
                <a:latin typeface="Arial"/>
                <a:ea typeface="Arial"/>
                <a:cs typeface="Arial"/>
                <a:sym typeface="Arial"/>
              </a:rPr>
              <a:t>Operators have significant differences especially for Indoor scenarios. </a:t>
            </a:r>
            <a:endParaRPr b="0" i="0" sz="1400" u="none" cap="none" strike="noStrike">
              <a:solidFill>
                <a:srgbClr val="000000"/>
              </a:solidFill>
              <a:latin typeface="Arial"/>
              <a:ea typeface="Arial"/>
              <a:cs typeface="Arial"/>
              <a:sym typeface="Arial"/>
            </a:endParaRPr>
          </a:p>
        </p:txBody>
      </p:sp>
      <p:sp>
        <p:nvSpPr>
          <p:cNvPr id="221" name="Google Shape;221;g307b88410e4_0_62"/>
          <p:cNvSpPr txBox="1"/>
          <p:nvPr/>
        </p:nvSpPr>
        <p:spPr>
          <a:xfrm>
            <a:off x="6186164" y="5537793"/>
            <a:ext cx="2600700" cy="1162200"/>
          </a:xfrm>
          <a:prstGeom prst="rect">
            <a:avLst/>
          </a:prstGeom>
          <a:solidFill>
            <a:schemeClr val="accent1"/>
          </a:solidFill>
          <a:ln cap="flat" cmpd="sng" w="25400">
            <a:solidFill>
              <a:srgbClr val="000000"/>
            </a:solidFill>
            <a:prstDash val="solid"/>
            <a:miter lim="400000"/>
            <a:headEnd len="sm" w="sm" type="none"/>
            <a:tailEnd len="sm" w="sm" type="none"/>
          </a:ln>
        </p:spPr>
        <p:txBody>
          <a:bodyPr anchorCtr="0" anchor="ctr" bIns="26775" lIns="26775" spcFirstLastPara="1" rIns="26775" wrap="square" tIns="26775">
            <a:sp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rgbClr val="000000"/>
                </a:solidFill>
                <a:latin typeface="Arial"/>
                <a:ea typeface="Arial"/>
                <a:cs typeface="Arial"/>
                <a:sym typeface="Arial"/>
              </a:rPr>
              <a:t>Different technologies have significant differences for both operators.</a:t>
            </a:r>
            <a:endParaRPr b="0" i="0" sz="1400" u="none" cap="none" strike="noStrike">
              <a:solidFill>
                <a:srgbClr val="000000"/>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220"/>
                                        </p:tgtEl>
                                        <p:attrNameLst>
                                          <p:attrName>style.visibility</p:attrName>
                                        </p:attrNameLst>
                                      </p:cBhvr>
                                      <p:to>
                                        <p:strVal val="visible"/>
                                      </p:to>
                                    </p:set>
                                    <p:anim calcmode="lin" valueType="num">
                                      <p:cBhvr additive="base">
                                        <p:cTn dur="500"/>
                                        <p:tgtEl>
                                          <p:spTgt spid="220"/>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221"/>
                                        </p:tgtEl>
                                        <p:attrNameLst>
                                          <p:attrName>style.visibility</p:attrName>
                                        </p:attrNameLst>
                                      </p:cBhvr>
                                      <p:to>
                                        <p:strVal val="visible"/>
                                      </p:to>
                                    </p:set>
                                    <p:anim calcmode="lin" valueType="num">
                                      <p:cBhvr additive="base">
                                        <p:cTn dur="500"/>
                                        <p:tgtEl>
                                          <p:spTgt spid="221"/>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14"/>
          <p:cNvSpPr txBox="1"/>
          <p:nvPr>
            <p:ph type="title"/>
          </p:nvPr>
        </p:nvSpPr>
        <p:spPr>
          <a:xfrm>
            <a:off x="623888" y="1709739"/>
            <a:ext cx="7886700" cy="2852737"/>
          </a:xfrm>
          <a:prstGeom prst="rect">
            <a:avLst/>
          </a:prstGeom>
          <a:noFill/>
          <a:ln>
            <a:noFill/>
          </a:ln>
        </p:spPr>
        <p:txBody>
          <a:bodyPr anchorCtr="0" anchor="b" bIns="45700" lIns="91425" spcFirstLastPara="1" rIns="36000" wrap="square" tIns="45700">
            <a:noAutofit/>
          </a:bodyPr>
          <a:lstStyle/>
          <a:p>
            <a:pPr indent="0" lvl="0" marL="0" rtl="0" algn="l">
              <a:lnSpc>
                <a:spcPct val="80000"/>
              </a:lnSpc>
              <a:spcBef>
                <a:spcPts val="0"/>
              </a:spcBef>
              <a:spcAft>
                <a:spcPts val="0"/>
              </a:spcAft>
              <a:buSzPts val="1400"/>
              <a:buNone/>
            </a:pPr>
            <a:r>
              <a:rPr lang="en-US"/>
              <a:t>Assignment</a:t>
            </a:r>
            <a:endParaRPr/>
          </a:p>
        </p:txBody>
      </p:sp>
      <p:sp>
        <p:nvSpPr>
          <p:cNvPr id="227" name="Google Shape;227;p14"/>
          <p:cNvSpPr txBox="1"/>
          <p:nvPr>
            <p:ph idx="1" type="body"/>
          </p:nvPr>
        </p:nvSpPr>
        <p:spPr>
          <a:xfrm>
            <a:off x="623888" y="4589464"/>
            <a:ext cx="7886700" cy="1500187"/>
          </a:xfrm>
          <a:prstGeom prst="rect">
            <a:avLst/>
          </a:prstGeom>
          <a:noFill/>
          <a:ln>
            <a:noFill/>
          </a:ln>
        </p:spPr>
        <p:txBody>
          <a:bodyPr anchorCtr="0" anchor="t" bIns="45700" lIns="91425" spcFirstLastPara="1" rIns="54000" wrap="square" tIns="45700">
            <a:noAutofit/>
          </a:bodyPr>
          <a:lstStyle/>
          <a:p>
            <a:pPr indent="0" lvl="0" marL="0" rtl="0" algn="l">
              <a:lnSpc>
                <a:spcPct val="100000"/>
              </a:lnSpc>
              <a:spcBef>
                <a:spcPts val="0"/>
              </a:spcBef>
              <a:spcAft>
                <a:spcPts val="0"/>
              </a:spcAft>
              <a:buSzPts val="2160"/>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15"/>
          <p:cNvSpPr txBox="1"/>
          <p:nvPr>
            <p:ph idx="1" type="body"/>
          </p:nvPr>
        </p:nvSpPr>
        <p:spPr>
          <a:xfrm>
            <a:off x="290512" y="998204"/>
            <a:ext cx="8510700" cy="4731000"/>
          </a:xfrm>
          <a:prstGeom prst="rect">
            <a:avLst/>
          </a:prstGeom>
          <a:noFill/>
          <a:ln>
            <a:noFill/>
          </a:ln>
        </p:spPr>
        <p:txBody>
          <a:bodyPr anchorCtr="0" anchor="t" bIns="45700" lIns="91425" spcFirstLastPara="1" rIns="54000" wrap="square" tIns="45700">
            <a:normAutofit/>
          </a:bodyPr>
          <a:lstStyle/>
          <a:p>
            <a:pPr indent="-365172" lvl="0" marL="457200" rtl="0" algn="l">
              <a:lnSpc>
                <a:spcPct val="100000"/>
              </a:lnSpc>
              <a:spcBef>
                <a:spcPts val="0"/>
              </a:spcBef>
              <a:spcAft>
                <a:spcPts val="0"/>
              </a:spcAft>
              <a:buSzPts val="2150"/>
              <a:buChar char="▪"/>
            </a:pPr>
            <a:r>
              <a:rPr lang="en-US" sz="2150"/>
              <a:t>Download the dataset here: </a:t>
            </a:r>
            <a:r>
              <a:rPr lang="en-US" sz="2150" u="sng">
                <a:solidFill>
                  <a:schemeClr val="hlink"/>
                </a:solidFill>
                <a:hlinkClick r:id="rId3"/>
              </a:rPr>
              <a:t>https://zenodo.org/records/8224890</a:t>
            </a:r>
            <a:r>
              <a:rPr lang="en-US" sz="2150"/>
              <a:t> </a:t>
            </a:r>
            <a:endParaRPr sz="2150"/>
          </a:p>
          <a:p>
            <a:pPr indent="-365172" lvl="0" marL="457200" rtl="0" algn="l">
              <a:lnSpc>
                <a:spcPct val="100000"/>
              </a:lnSpc>
              <a:spcBef>
                <a:spcPts val="0"/>
              </a:spcBef>
              <a:spcAft>
                <a:spcPts val="0"/>
              </a:spcAft>
              <a:buSzPts val="2150"/>
              <a:buChar char="▪"/>
            </a:pPr>
            <a:r>
              <a:rPr lang="en-US" sz="2150"/>
              <a:t>Important complementary material:</a:t>
            </a:r>
            <a:endParaRPr sz="2150"/>
          </a:p>
          <a:p>
            <a:pPr indent="-365172" lvl="1" marL="914400" rtl="0" algn="l">
              <a:lnSpc>
                <a:spcPct val="100000"/>
              </a:lnSpc>
              <a:spcBef>
                <a:spcPts val="0"/>
              </a:spcBef>
              <a:spcAft>
                <a:spcPts val="0"/>
              </a:spcAft>
              <a:buSzPts val="2150"/>
              <a:buChar char="−"/>
            </a:pPr>
            <a:r>
              <a:rPr lang="en-US" sz="2150"/>
              <a:t>Article: K. Kousias et al., ”</a:t>
            </a:r>
            <a:r>
              <a:rPr b="1" lang="en-US" sz="2150"/>
              <a:t>A Large-Scale Dataset of 4G, NB-IoT, and 5G Non-Standalone Network Measurements</a:t>
            </a:r>
            <a:r>
              <a:rPr lang="en-US" sz="2150"/>
              <a:t>” in IEEE Communications Magazine, vol. 62, no. 5, pp. 44-49, May 2024, doi: 10.1109/M- COM.011.2200707 (</a:t>
            </a:r>
            <a:r>
              <a:rPr lang="en-US" sz="2150" u="sng">
                <a:solidFill>
                  <a:schemeClr val="hlink"/>
                </a:solidFill>
                <a:hlinkClick r:id="rId4"/>
              </a:rPr>
              <a:t>https://ieeexplore.ieee.org/abstract/document/10239125</a:t>
            </a:r>
            <a:r>
              <a:rPr lang="en-US" sz="2150"/>
              <a:t> )</a:t>
            </a:r>
            <a:endParaRPr sz="2150"/>
          </a:p>
          <a:p>
            <a:pPr indent="-365172" lvl="1" marL="914400" rtl="0" algn="l">
              <a:lnSpc>
                <a:spcPct val="100000"/>
              </a:lnSpc>
              <a:spcBef>
                <a:spcPts val="0"/>
              </a:spcBef>
              <a:spcAft>
                <a:spcPts val="0"/>
              </a:spcAft>
              <a:buSzPts val="2150"/>
              <a:buChar char="−"/>
            </a:pPr>
            <a:r>
              <a:rPr lang="en-US" sz="2150"/>
              <a:t>Check the description file for a complete list of all available features</a:t>
            </a:r>
            <a:endParaRPr sz="2150"/>
          </a:p>
        </p:txBody>
      </p:sp>
      <p:sp>
        <p:nvSpPr>
          <p:cNvPr id="233" name="Google Shape;233;p15"/>
          <p:cNvSpPr txBox="1"/>
          <p:nvPr>
            <p:ph type="title"/>
          </p:nvPr>
        </p:nvSpPr>
        <p:spPr>
          <a:xfrm>
            <a:off x="312738" y="127000"/>
            <a:ext cx="8797800" cy="561900"/>
          </a:xfrm>
          <a:prstGeom prst="rect">
            <a:avLst/>
          </a:prstGeom>
          <a:noFill/>
          <a:ln>
            <a:noFill/>
          </a:ln>
        </p:spPr>
        <p:txBody>
          <a:bodyPr anchorCtr="0" anchor="t" bIns="19050" lIns="19050" spcFirstLastPara="1" rIns="19050" wrap="square" tIns="19050">
            <a:normAutofit/>
          </a:bodyPr>
          <a:lstStyle/>
          <a:p>
            <a:pPr indent="0" lvl="0" marL="0" rtl="0" algn="l">
              <a:lnSpc>
                <a:spcPct val="80000"/>
              </a:lnSpc>
              <a:spcBef>
                <a:spcPts val="0"/>
              </a:spcBef>
              <a:spcAft>
                <a:spcPts val="0"/>
              </a:spcAft>
              <a:buSzPts val="1400"/>
              <a:buNone/>
            </a:pPr>
            <a:r>
              <a:rPr lang="en-US"/>
              <a:t>How to access the dataset</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17"/>
          <p:cNvSpPr txBox="1"/>
          <p:nvPr>
            <p:ph type="title"/>
          </p:nvPr>
        </p:nvSpPr>
        <p:spPr>
          <a:xfrm>
            <a:off x="312738" y="127000"/>
            <a:ext cx="8797925" cy="561975"/>
          </a:xfrm>
          <a:prstGeom prst="rect">
            <a:avLst/>
          </a:prstGeom>
          <a:noFill/>
          <a:ln>
            <a:noFill/>
          </a:ln>
        </p:spPr>
        <p:txBody>
          <a:bodyPr anchorCtr="0" anchor="b" bIns="45700" lIns="91425" spcFirstLastPara="1" rIns="36000" wrap="square" tIns="45700">
            <a:noAutofit/>
          </a:bodyPr>
          <a:lstStyle/>
          <a:p>
            <a:pPr indent="0" lvl="0" marL="0" rtl="0" algn="l">
              <a:lnSpc>
                <a:spcPct val="80000"/>
              </a:lnSpc>
              <a:spcBef>
                <a:spcPts val="0"/>
              </a:spcBef>
              <a:spcAft>
                <a:spcPts val="0"/>
              </a:spcAft>
              <a:buSzPts val="1400"/>
              <a:buNone/>
            </a:pPr>
            <a:r>
              <a:rPr lang="en-US"/>
              <a:t>What to evaluate</a:t>
            </a:r>
            <a:endParaRPr/>
          </a:p>
        </p:txBody>
      </p:sp>
      <p:sp>
        <p:nvSpPr>
          <p:cNvPr id="239" name="Google Shape;239;p17"/>
          <p:cNvSpPr txBox="1"/>
          <p:nvPr>
            <p:ph idx="1" type="body"/>
          </p:nvPr>
        </p:nvSpPr>
        <p:spPr>
          <a:xfrm>
            <a:off x="237067" y="866775"/>
            <a:ext cx="8729134" cy="5648325"/>
          </a:xfrm>
          <a:prstGeom prst="rect">
            <a:avLst/>
          </a:prstGeom>
          <a:noFill/>
          <a:ln>
            <a:noFill/>
          </a:ln>
        </p:spPr>
        <p:txBody>
          <a:bodyPr anchorCtr="0" anchor="t" bIns="45700" lIns="91425" spcFirstLastPara="1" rIns="54000" wrap="square" tIns="45700">
            <a:noAutofit/>
          </a:bodyPr>
          <a:lstStyle/>
          <a:p>
            <a:pPr indent="-342900" lvl="0" marL="342900" rtl="0" algn="l">
              <a:lnSpc>
                <a:spcPct val="100000"/>
              </a:lnSpc>
              <a:spcBef>
                <a:spcPts val="0"/>
              </a:spcBef>
              <a:spcAft>
                <a:spcPts val="0"/>
              </a:spcAft>
              <a:buSzPts val="2880"/>
              <a:buChar char="▪"/>
            </a:pPr>
            <a:r>
              <a:rPr lang="en-US" sz="2400"/>
              <a:t>Coverage and performance analysis</a:t>
            </a:r>
            <a:endParaRPr/>
          </a:p>
          <a:p>
            <a:pPr indent="-285750" lvl="1" marL="742950" rtl="0" algn="l">
              <a:lnSpc>
                <a:spcPct val="100000"/>
              </a:lnSpc>
              <a:spcBef>
                <a:spcPts val="0"/>
              </a:spcBef>
              <a:spcAft>
                <a:spcPts val="0"/>
              </a:spcAft>
              <a:buSzPts val="2000"/>
              <a:buFont typeface="Noto Sans Symbols"/>
              <a:buChar char="▪"/>
            </a:pPr>
            <a:r>
              <a:rPr b="0" i="0" lang="en-US" sz="2000" u="none" strike="noStrike">
                <a:solidFill>
                  <a:srgbClr val="000000"/>
                </a:solidFill>
                <a:latin typeface="Calibri"/>
                <a:ea typeface="Calibri"/>
                <a:cs typeface="Calibri"/>
                <a:sym typeface="Calibri"/>
              </a:rPr>
              <a:t>Given a selected number of different (sub-)campaigns, compare the coverage and/or performance (throughput/latency) </a:t>
            </a:r>
            <a:r>
              <a:rPr lang="en-US" sz="2000">
                <a:solidFill>
                  <a:srgbClr val="000000"/>
                </a:solidFill>
                <a:latin typeface="Calibri"/>
                <a:ea typeface="Calibri"/>
                <a:cs typeface="Calibri"/>
                <a:sym typeface="Calibri"/>
              </a:rPr>
              <a:t>of</a:t>
            </a:r>
            <a:r>
              <a:rPr b="0" i="0" lang="en-US" sz="2000" u="none" strike="noStrike">
                <a:solidFill>
                  <a:srgbClr val="000000"/>
                </a:solidFill>
                <a:latin typeface="Calibri"/>
                <a:ea typeface="Calibri"/>
                <a:cs typeface="Calibri"/>
                <a:sym typeface="Calibri"/>
              </a:rPr>
              <a:t> different operators</a:t>
            </a:r>
            <a:r>
              <a:rPr lang="en-US" sz="2000">
                <a:solidFill>
                  <a:srgbClr val="000000"/>
                </a:solidFill>
                <a:latin typeface="Calibri"/>
                <a:ea typeface="Calibri"/>
                <a:cs typeface="Calibri"/>
                <a:sym typeface="Calibri"/>
              </a:rPr>
              <a:t> (further dissect per frequency band)</a:t>
            </a:r>
            <a:r>
              <a:rPr b="0" i="0" lang="en-US" sz="2000" u="none" strike="noStrike">
                <a:solidFill>
                  <a:srgbClr val="000000"/>
                </a:solidFill>
                <a:latin typeface="Calibri"/>
                <a:ea typeface="Calibri"/>
                <a:cs typeface="Calibri"/>
                <a:sym typeface="Calibri"/>
              </a:rPr>
              <a:t> and different technologies (</a:t>
            </a:r>
            <a:r>
              <a:rPr lang="en-US" sz="2000">
                <a:solidFill>
                  <a:srgbClr val="000000"/>
                </a:solidFill>
                <a:latin typeface="Calibri"/>
                <a:ea typeface="Calibri"/>
                <a:cs typeface="Calibri"/>
                <a:sym typeface="Calibri"/>
              </a:rPr>
              <a:t>4G, 5G</a:t>
            </a:r>
            <a:r>
              <a:rPr b="0" i="0" lang="en-US" sz="2000" u="none" strike="noStrike">
                <a:solidFill>
                  <a:srgbClr val="000000"/>
                </a:solidFill>
                <a:latin typeface="Calibri"/>
                <a:ea typeface="Calibri"/>
                <a:cs typeface="Calibri"/>
                <a:sym typeface="Calibri"/>
              </a:rPr>
              <a:t>).</a:t>
            </a:r>
            <a:endParaRPr sz="2000">
              <a:solidFill>
                <a:srgbClr val="000000"/>
              </a:solidFill>
              <a:latin typeface="Calibri"/>
              <a:ea typeface="Calibri"/>
              <a:cs typeface="Calibri"/>
              <a:sym typeface="Calibri"/>
            </a:endParaRPr>
          </a:p>
          <a:p>
            <a:pPr indent="-285750" lvl="1" marL="742950" rtl="0" algn="l">
              <a:lnSpc>
                <a:spcPct val="100000"/>
              </a:lnSpc>
              <a:spcBef>
                <a:spcPts val="0"/>
              </a:spcBef>
              <a:spcAft>
                <a:spcPts val="0"/>
              </a:spcAft>
              <a:buSzPts val="2000"/>
              <a:buFont typeface="Noto Sans Symbols"/>
              <a:buChar char="▪"/>
            </a:pPr>
            <a:r>
              <a:rPr b="0" i="0" lang="en-US" sz="2000" u="none" strike="noStrike">
                <a:solidFill>
                  <a:srgbClr val="000000"/>
                </a:solidFill>
                <a:latin typeface="Calibri"/>
                <a:ea typeface="Calibri"/>
                <a:cs typeface="Calibri"/>
                <a:sym typeface="Calibri"/>
              </a:rPr>
              <a:t>Given two or more sub-campaigns at the same location (e.g., repetitions of indoor/outdoor campaigns), show how the coverage and/or performance changes over time. </a:t>
            </a:r>
            <a:endParaRPr sz="2000">
              <a:solidFill>
                <a:srgbClr val="000000"/>
              </a:solidFill>
              <a:latin typeface="Calibri"/>
              <a:ea typeface="Calibri"/>
              <a:cs typeface="Calibri"/>
              <a:sym typeface="Calibri"/>
            </a:endParaRPr>
          </a:p>
          <a:p>
            <a:pPr indent="-285750" lvl="1" marL="742950" rtl="0" algn="l">
              <a:lnSpc>
                <a:spcPct val="100000"/>
              </a:lnSpc>
              <a:spcBef>
                <a:spcPts val="0"/>
              </a:spcBef>
              <a:spcAft>
                <a:spcPts val="0"/>
              </a:spcAft>
              <a:buSzPts val="2000"/>
              <a:buFont typeface="Noto Sans Symbols"/>
              <a:buChar char="▪"/>
            </a:pPr>
            <a:r>
              <a:rPr lang="en-US" sz="2000">
                <a:solidFill>
                  <a:srgbClr val="000000"/>
                </a:solidFill>
                <a:latin typeface="Calibri"/>
                <a:ea typeface="Calibri"/>
                <a:cs typeface="Calibri"/>
                <a:sym typeface="Calibri"/>
              </a:rPr>
              <a:t>Given a single operator, compare the coverage </a:t>
            </a:r>
            <a:r>
              <a:rPr b="0" i="0" lang="en-US" sz="2000" u="none" strike="noStrike">
                <a:solidFill>
                  <a:srgbClr val="000000"/>
                </a:solidFill>
                <a:latin typeface="Calibri"/>
                <a:ea typeface="Calibri"/>
                <a:cs typeface="Calibri"/>
                <a:sym typeface="Calibri"/>
              </a:rPr>
              <a:t>and/or performance </a:t>
            </a:r>
            <a:r>
              <a:rPr lang="en-US" sz="2000">
                <a:solidFill>
                  <a:srgbClr val="000000"/>
                </a:solidFill>
                <a:latin typeface="Calibri"/>
                <a:ea typeface="Calibri"/>
                <a:cs typeface="Calibri"/>
                <a:sym typeface="Calibri"/>
              </a:rPr>
              <a:t>across different locations or scenarios. HINT: Particularly interesting for OD campaigns</a:t>
            </a:r>
            <a:endParaRPr sz="2000">
              <a:solidFill>
                <a:srgbClr val="000000"/>
              </a:solidFill>
              <a:latin typeface="Calibri"/>
              <a:ea typeface="Calibri"/>
              <a:cs typeface="Calibri"/>
              <a:sym typeface="Calibri"/>
            </a:endParaRPr>
          </a:p>
          <a:p>
            <a:pPr indent="0" lvl="1" marL="482600" rtl="0" algn="l">
              <a:lnSpc>
                <a:spcPct val="100000"/>
              </a:lnSpc>
              <a:spcBef>
                <a:spcPts val="0"/>
              </a:spcBef>
              <a:spcAft>
                <a:spcPts val="0"/>
              </a:spcAft>
              <a:buClr>
                <a:srgbClr val="000000"/>
              </a:buClr>
              <a:buSzPts val="2000"/>
              <a:buNone/>
            </a:pPr>
            <a:r>
              <a:t/>
            </a:r>
            <a:endParaRPr b="1" sz="2000">
              <a:solidFill>
                <a:schemeClr val="dk2"/>
              </a:solidFill>
              <a:latin typeface="Calibri"/>
              <a:ea typeface="Calibri"/>
              <a:cs typeface="Calibri"/>
              <a:sym typeface="Calibri"/>
            </a:endParaRPr>
          </a:p>
          <a:p>
            <a:pPr indent="0" lvl="1" marL="482600" rtl="0" algn="l">
              <a:lnSpc>
                <a:spcPct val="100000"/>
              </a:lnSpc>
              <a:spcBef>
                <a:spcPts val="0"/>
              </a:spcBef>
              <a:spcAft>
                <a:spcPts val="0"/>
              </a:spcAft>
              <a:buClr>
                <a:srgbClr val="000000"/>
              </a:buClr>
              <a:buSzPts val="2000"/>
              <a:buNone/>
            </a:pPr>
            <a:r>
              <a:rPr b="1" lang="en-US" sz="2000">
                <a:solidFill>
                  <a:schemeClr val="dk2"/>
                </a:solidFill>
                <a:latin typeface="Calibri"/>
                <a:ea typeface="Calibri"/>
                <a:cs typeface="Calibri"/>
                <a:sym typeface="Calibri"/>
              </a:rPr>
              <a:t>Make sure to carry out statistically significance tests among different groups! </a:t>
            </a:r>
            <a:endParaRPr b="1" sz="2400">
              <a:solidFill>
                <a:schemeClr val="dk2"/>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g2865b827597_0_116"/>
          <p:cNvSpPr txBox="1"/>
          <p:nvPr>
            <p:ph type="title"/>
          </p:nvPr>
        </p:nvSpPr>
        <p:spPr>
          <a:xfrm>
            <a:off x="312738" y="127000"/>
            <a:ext cx="8797800" cy="561900"/>
          </a:xfrm>
          <a:prstGeom prst="rect">
            <a:avLst/>
          </a:prstGeom>
          <a:noFill/>
          <a:ln>
            <a:noFill/>
          </a:ln>
        </p:spPr>
        <p:txBody>
          <a:bodyPr anchorCtr="0" anchor="b" bIns="45700" lIns="91425" spcFirstLastPara="1" rIns="36000" wrap="square" tIns="45700">
            <a:noAutofit/>
          </a:bodyPr>
          <a:lstStyle/>
          <a:p>
            <a:pPr indent="0" lvl="0" marL="0" rtl="0" algn="l">
              <a:lnSpc>
                <a:spcPct val="80000"/>
              </a:lnSpc>
              <a:spcBef>
                <a:spcPts val="0"/>
              </a:spcBef>
              <a:spcAft>
                <a:spcPts val="0"/>
              </a:spcAft>
              <a:buSzPts val="1400"/>
              <a:buNone/>
            </a:pPr>
            <a:r>
              <a:rPr lang="en-US"/>
              <a:t>Contact Points</a:t>
            </a:r>
            <a:endParaRPr/>
          </a:p>
        </p:txBody>
      </p:sp>
      <p:sp>
        <p:nvSpPr>
          <p:cNvPr id="245" name="Google Shape;245;g2865b827597_0_116"/>
          <p:cNvSpPr txBox="1"/>
          <p:nvPr>
            <p:ph idx="1" type="body"/>
          </p:nvPr>
        </p:nvSpPr>
        <p:spPr>
          <a:xfrm>
            <a:off x="237067" y="866775"/>
            <a:ext cx="8729100" cy="5648400"/>
          </a:xfrm>
          <a:prstGeom prst="rect">
            <a:avLst/>
          </a:prstGeom>
          <a:noFill/>
          <a:ln>
            <a:noFill/>
          </a:ln>
        </p:spPr>
        <p:txBody>
          <a:bodyPr anchorCtr="0" anchor="t" bIns="45700" lIns="91425" spcFirstLastPara="1" rIns="54000" wrap="square" tIns="45700">
            <a:noAutofit/>
          </a:bodyPr>
          <a:lstStyle/>
          <a:p>
            <a:pPr indent="-441960" lvl="0" marL="457200" rtl="0" algn="l">
              <a:lnSpc>
                <a:spcPct val="115000"/>
              </a:lnSpc>
              <a:spcBef>
                <a:spcPts val="0"/>
              </a:spcBef>
              <a:spcAft>
                <a:spcPts val="0"/>
              </a:spcAft>
              <a:buSzPts val="3360"/>
              <a:buChar char="▪"/>
            </a:pPr>
            <a:r>
              <a:rPr lang="en-US" sz="2200" u="sng">
                <a:solidFill>
                  <a:schemeClr val="hlink"/>
                </a:solidFill>
                <a:hlinkClick r:id="rId3"/>
              </a:rPr>
              <a:t>ozgua@ifi.uio.no</a:t>
            </a:r>
            <a:endParaRPr/>
          </a:p>
          <a:p>
            <a:pPr indent="-441960" lvl="0" marL="457200" rtl="0" algn="l">
              <a:lnSpc>
                <a:spcPct val="115000"/>
              </a:lnSpc>
              <a:spcBef>
                <a:spcPts val="0"/>
              </a:spcBef>
              <a:spcAft>
                <a:spcPts val="0"/>
              </a:spcAft>
              <a:buSzPts val="3360"/>
              <a:buChar char="▪"/>
            </a:pPr>
            <a:r>
              <a:rPr lang="en-US" sz="2200" u="sng">
                <a:solidFill>
                  <a:schemeClr val="hlink"/>
                </a:solidFill>
                <a:hlinkClick r:id="rId4"/>
              </a:rPr>
              <a:t>konstako@ifi.uio.no</a:t>
            </a:r>
            <a:r>
              <a:rPr lang="en-US" sz="2200"/>
              <a:t> </a:t>
            </a:r>
            <a:endParaRPr/>
          </a:p>
          <a:p>
            <a:pPr indent="0" lvl="0" marL="0" rtl="0" algn="l">
              <a:lnSpc>
                <a:spcPct val="100000"/>
              </a:lnSpc>
              <a:spcBef>
                <a:spcPts val="2400"/>
              </a:spcBef>
              <a:spcAft>
                <a:spcPts val="0"/>
              </a:spcAft>
              <a:buSzPts val="2880"/>
              <a:buNone/>
            </a:pPr>
            <a:r>
              <a:t/>
            </a:r>
            <a:endParaRPr sz="24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3"/>
          <p:cNvSpPr txBox="1"/>
          <p:nvPr>
            <p:ph type="title"/>
          </p:nvPr>
        </p:nvSpPr>
        <p:spPr>
          <a:xfrm>
            <a:off x="312738" y="127000"/>
            <a:ext cx="8797925" cy="561975"/>
          </a:xfrm>
          <a:prstGeom prst="rect">
            <a:avLst/>
          </a:prstGeom>
          <a:noFill/>
          <a:ln>
            <a:noFill/>
          </a:ln>
        </p:spPr>
        <p:txBody>
          <a:bodyPr anchorCtr="0" anchor="t" bIns="19050" lIns="19050" spcFirstLastPara="1" rIns="19050" wrap="square" tIns="19050">
            <a:normAutofit/>
          </a:bodyPr>
          <a:lstStyle/>
          <a:p>
            <a:pPr indent="0" lvl="0" marL="0" rtl="0" algn="l">
              <a:lnSpc>
                <a:spcPct val="80000"/>
              </a:lnSpc>
              <a:spcBef>
                <a:spcPts val="0"/>
              </a:spcBef>
              <a:spcAft>
                <a:spcPts val="0"/>
              </a:spcAft>
              <a:buSzPts val="1400"/>
              <a:buNone/>
            </a:pPr>
            <a:r>
              <a:rPr lang="en-US"/>
              <a:t>5G NSA field trials and testing</a:t>
            </a:r>
            <a:endParaRPr/>
          </a:p>
        </p:txBody>
      </p:sp>
      <p:sp>
        <p:nvSpPr>
          <p:cNvPr id="85" name="Google Shape;85;p3"/>
          <p:cNvSpPr txBox="1"/>
          <p:nvPr>
            <p:ph idx="4294967295" type="body"/>
          </p:nvPr>
        </p:nvSpPr>
        <p:spPr>
          <a:xfrm>
            <a:off x="191910" y="1227006"/>
            <a:ext cx="8466600" cy="3371400"/>
          </a:xfrm>
          <a:prstGeom prst="rect">
            <a:avLst/>
          </a:prstGeom>
          <a:noFill/>
          <a:ln>
            <a:noFill/>
          </a:ln>
        </p:spPr>
        <p:txBody>
          <a:bodyPr anchorCtr="0" anchor="t" bIns="19050" lIns="19050" spcFirstLastPara="1" rIns="19050" wrap="square" tIns="19050">
            <a:normAutofit fontScale="77500" lnSpcReduction="10000"/>
          </a:bodyPr>
          <a:lstStyle/>
          <a:p>
            <a:pPr indent="-342900" lvl="0" marL="342900" rtl="0" algn="l">
              <a:lnSpc>
                <a:spcPct val="100000"/>
              </a:lnSpc>
              <a:spcBef>
                <a:spcPts val="1688"/>
              </a:spcBef>
              <a:spcAft>
                <a:spcPts val="0"/>
              </a:spcAft>
              <a:buSzPct val="80000"/>
              <a:buFont typeface="Noto Sans Symbols"/>
              <a:buChar char="⮚"/>
            </a:pPr>
            <a:r>
              <a:rPr lang="en-US"/>
              <a:t>5G Non-Standalone (NSA) is being largely adopted for the rollout of 5G networks</a:t>
            </a:r>
            <a:br>
              <a:rPr lang="en-US"/>
            </a:br>
            <a:endParaRPr/>
          </a:p>
          <a:p>
            <a:pPr indent="-342900" lvl="0" marL="342900" rtl="0" algn="l">
              <a:lnSpc>
                <a:spcPct val="100000"/>
              </a:lnSpc>
              <a:spcBef>
                <a:spcPts val="0"/>
              </a:spcBef>
              <a:spcAft>
                <a:spcPts val="0"/>
              </a:spcAft>
              <a:buSzPct val="80000"/>
              <a:buFont typeface="Noto Sans Symbols"/>
              <a:buChar char="⮚"/>
            </a:pPr>
            <a:r>
              <a:rPr lang="en-US"/>
              <a:t>It is key to investigate how 5G NSA performs in the wild</a:t>
            </a:r>
            <a:endParaRPr/>
          </a:p>
          <a:p>
            <a:pPr indent="-232664" lvl="0" marL="342900" rtl="0" algn="l">
              <a:lnSpc>
                <a:spcPct val="100000"/>
              </a:lnSpc>
              <a:spcBef>
                <a:spcPts val="0"/>
              </a:spcBef>
              <a:spcAft>
                <a:spcPts val="0"/>
              </a:spcAft>
              <a:buSzPct val="80000"/>
              <a:buFont typeface="Noto Sans Symbols"/>
              <a:buNone/>
            </a:pPr>
            <a:r>
              <a:t/>
            </a:r>
            <a:endParaRPr/>
          </a:p>
          <a:p>
            <a:pPr indent="-342900" lvl="0" marL="342900" rtl="0" algn="l">
              <a:lnSpc>
                <a:spcPct val="100000"/>
              </a:lnSpc>
              <a:spcBef>
                <a:spcPts val="1688"/>
              </a:spcBef>
              <a:spcAft>
                <a:spcPts val="0"/>
              </a:spcAft>
              <a:buSzPct val="80000"/>
              <a:buFont typeface="Noto Sans Symbols"/>
              <a:buChar char="⮚"/>
            </a:pPr>
            <a:r>
              <a:rPr lang="en-US"/>
              <a:t>Large-scale measurement campaign on 5G NSA deployments for four Mobile Network Operators (MNOs) in Rome, Italy</a:t>
            </a:r>
            <a:br>
              <a:rPr lang="en-US"/>
            </a:br>
            <a:endParaRPr/>
          </a:p>
          <a:p>
            <a:pPr indent="-342900" lvl="0" marL="342900" rtl="0" algn="l">
              <a:lnSpc>
                <a:spcPct val="100000"/>
              </a:lnSpc>
              <a:spcBef>
                <a:spcPts val="0"/>
              </a:spcBef>
              <a:spcAft>
                <a:spcPts val="0"/>
              </a:spcAft>
              <a:buSzPct val="80000"/>
              <a:buFont typeface="Noto Sans Symbols"/>
              <a:buChar char="⮚"/>
            </a:pPr>
            <a:r>
              <a:rPr lang="en-US"/>
              <a:t>Empirical analysis of the 5G </a:t>
            </a:r>
            <a:r>
              <a:rPr b="1" lang="en-US" u="sng"/>
              <a:t>coverage</a:t>
            </a:r>
            <a:r>
              <a:rPr lang="en-US"/>
              <a:t> and </a:t>
            </a:r>
            <a:r>
              <a:rPr b="1" lang="en-US" u="sng"/>
              <a:t>performance</a:t>
            </a:r>
            <a:endParaRPr b="1" u="sng"/>
          </a:p>
          <a:p>
            <a:pPr indent="0" lvl="0" marL="0" rtl="0" algn="l">
              <a:lnSpc>
                <a:spcPct val="100000"/>
              </a:lnSpc>
              <a:spcBef>
                <a:spcPts val="0"/>
              </a:spcBef>
              <a:spcAft>
                <a:spcPts val="0"/>
              </a:spcAft>
              <a:buSzPct val="80000"/>
              <a:buFont typeface="Noto Sans Symbols"/>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4"/>
          <p:cNvSpPr txBox="1"/>
          <p:nvPr>
            <p:ph type="title"/>
          </p:nvPr>
        </p:nvSpPr>
        <p:spPr>
          <a:xfrm>
            <a:off x="312738" y="127000"/>
            <a:ext cx="8797925" cy="561975"/>
          </a:xfrm>
          <a:prstGeom prst="rect">
            <a:avLst/>
          </a:prstGeom>
          <a:noFill/>
          <a:ln>
            <a:noFill/>
          </a:ln>
        </p:spPr>
        <p:txBody>
          <a:bodyPr anchorCtr="0" anchor="t" bIns="19050" lIns="19050" spcFirstLastPara="1" rIns="19050" wrap="square" tIns="19050">
            <a:normAutofit/>
          </a:bodyPr>
          <a:lstStyle/>
          <a:p>
            <a:pPr indent="0" lvl="0" marL="0" rtl="0" algn="l">
              <a:lnSpc>
                <a:spcPct val="80000"/>
              </a:lnSpc>
              <a:spcBef>
                <a:spcPts val="0"/>
              </a:spcBef>
              <a:spcAft>
                <a:spcPts val="0"/>
              </a:spcAft>
              <a:buSzPts val="1400"/>
              <a:buNone/>
            </a:pPr>
            <a:r>
              <a:rPr lang="en-US"/>
              <a:t>Measurement Setup and Campaign</a:t>
            </a:r>
            <a:endParaRPr/>
          </a:p>
        </p:txBody>
      </p:sp>
      <p:sp>
        <p:nvSpPr>
          <p:cNvPr id="91" name="Google Shape;91;p4"/>
          <p:cNvSpPr txBox="1"/>
          <p:nvPr>
            <p:ph idx="1" type="body"/>
          </p:nvPr>
        </p:nvSpPr>
        <p:spPr>
          <a:xfrm>
            <a:off x="87975" y="961275"/>
            <a:ext cx="4806300" cy="4856700"/>
          </a:xfrm>
          <a:prstGeom prst="rect">
            <a:avLst/>
          </a:prstGeom>
          <a:noFill/>
          <a:ln>
            <a:noFill/>
          </a:ln>
        </p:spPr>
        <p:txBody>
          <a:bodyPr anchorCtr="0" anchor="t" bIns="19050" lIns="19050" spcFirstLastPara="1" rIns="19050" wrap="square" tIns="19050">
            <a:normAutofit fontScale="70000" lnSpcReduction="20000"/>
          </a:bodyPr>
          <a:lstStyle/>
          <a:p>
            <a:pPr indent="-267843" lvl="0" marL="298088" rtl="0" algn="l">
              <a:lnSpc>
                <a:spcPct val="100000"/>
              </a:lnSpc>
              <a:spcBef>
                <a:spcPts val="1688"/>
              </a:spcBef>
              <a:spcAft>
                <a:spcPts val="0"/>
              </a:spcAft>
              <a:buSzPct val="80000"/>
              <a:buFont typeface="Noto Sans Symbols"/>
              <a:buChar char="⮚"/>
            </a:pPr>
            <a:r>
              <a:rPr lang="en-US"/>
              <a:t>Two MNOs (Op1-Op2) offering 4G and 5G NSA connectivity in Rome, Italy</a:t>
            </a:r>
            <a:br>
              <a:rPr lang="en-US"/>
            </a:br>
            <a:endParaRPr/>
          </a:p>
          <a:p>
            <a:pPr indent="-267843" lvl="0" marL="298088" rtl="0" algn="l">
              <a:lnSpc>
                <a:spcPct val="100000"/>
              </a:lnSpc>
              <a:spcBef>
                <a:spcPts val="0"/>
              </a:spcBef>
              <a:spcAft>
                <a:spcPts val="0"/>
              </a:spcAft>
              <a:buSzPct val="80000"/>
              <a:buFont typeface="Noto Sans Symbols"/>
              <a:buChar char="⮚"/>
            </a:pPr>
            <a:r>
              <a:rPr lang="en-US"/>
              <a:t>Measurements period: 7 weeks (December 2020 - January 2021)</a:t>
            </a:r>
            <a:br>
              <a:rPr lang="en-US"/>
            </a:br>
            <a:endParaRPr/>
          </a:p>
          <a:p>
            <a:pPr indent="-267843" lvl="0" marL="298088" rtl="0" algn="l">
              <a:lnSpc>
                <a:spcPct val="100000"/>
              </a:lnSpc>
              <a:spcBef>
                <a:spcPts val="0"/>
              </a:spcBef>
              <a:spcAft>
                <a:spcPts val="0"/>
              </a:spcAft>
              <a:buSzPct val="80000"/>
              <a:buFont typeface="Noto Sans Symbols"/>
              <a:buChar char="⮚"/>
            </a:pPr>
            <a:r>
              <a:rPr lang="en-US"/>
              <a:t>Campaign organized in “sub-campaigns”: different </a:t>
            </a:r>
            <a:r>
              <a:rPr b="1" lang="en-US"/>
              <a:t>days</a:t>
            </a:r>
            <a:r>
              <a:rPr lang="en-US"/>
              <a:t>, different </a:t>
            </a:r>
            <a:r>
              <a:rPr b="1" lang="en-US"/>
              <a:t>times</a:t>
            </a:r>
            <a:r>
              <a:rPr lang="en-US"/>
              <a:t> of the day and different </a:t>
            </a:r>
            <a:r>
              <a:rPr b="1" lang="en-US"/>
              <a:t>locations</a:t>
            </a:r>
            <a:r>
              <a:rPr lang="en-US"/>
              <a:t>  </a:t>
            </a:r>
            <a:br>
              <a:rPr lang="en-US"/>
            </a:br>
            <a:endParaRPr/>
          </a:p>
          <a:p>
            <a:pPr indent="-267843" lvl="0" marL="298088" rtl="0" algn="l">
              <a:lnSpc>
                <a:spcPct val="100000"/>
              </a:lnSpc>
              <a:spcBef>
                <a:spcPts val="0"/>
              </a:spcBef>
              <a:spcAft>
                <a:spcPts val="0"/>
              </a:spcAft>
              <a:buSzPct val="80000"/>
              <a:buFont typeface="Noto Sans Symbols"/>
              <a:buChar char="⮚"/>
            </a:pPr>
            <a:r>
              <a:rPr lang="en-US"/>
              <a:t>Three mobility scenarios:</a:t>
            </a:r>
            <a:endParaRPr/>
          </a:p>
          <a:p>
            <a:pPr indent="-251459" lvl="1" marL="742950" rtl="0" algn="l">
              <a:lnSpc>
                <a:spcPct val="100000"/>
              </a:lnSpc>
              <a:spcBef>
                <a:spcPts val="0"/>
              </a:spcBef>
              <a:spcAft>
                <a:spcPts val="0"/>
              </a:spcAft>
              <a:buSzPct val="75000"/>
              <a:buChar char="⮚"/>
            </a:pPr>
            <a:r>
              <a:rPr lang="en-US"/>
              <a:t>Indoor Static (IS): measurements indoor</a:t>
            </a:r>
            <a:endParaRPr/>
          </a:p>
          <a:p>
            <a:pPr indent="-251459" lvl="1" marL="742950" rtl="0" algn="l">
              <a:lnSpc>
                <a:spcPct val="100000"/>
              </a:lnSpc>
              <a:spcBef>
                <a:spcPts val="0"/>
              </a:spcBef>
              <a:spcAft>
                <a:spcPts val="0"/>
              </a:spcAft>
              <a:buSzPct val="75000"/>
              <a:buChar char="⮚"/>
            </a:pPr>
            <a:r>
              <a:rPr lang="en-US"/>
              <a:t>Outdoor Walking (OW): measurements while walking outdoor</a:t>
            </a:r>
            <a:endParaRPr/>
          </a:p>
          <a:p>
            <a:pPr indent="-251459" lvl="1" marL="742950" rtl="0" algn="l">
              <a:lnSpc>
                <a:spcPct val="100000"/>
              </a:lnSpc>
              <a:spcBef>
                <a:spcPts val="0"/>
              </a:spcBef>
              <a:spcAft>
                <a:spcPts val="0"/>
              </a:spcAft>
              <a:buSzPct val="75000"/>
              <a:buChar char="⮚"/>
            </a:pPr>
            <a:r>
              <a:rPr lang="en-US"/>
              <a:t>Outdoor Driving (OD): measurements while driving a car</a:t>
            </a:r>
            <a:endParaRPr/>
          </a:p>
        </p:txBody>
      </p:sp>
      <p:sp>
        <p:nvSpPr>
          <p:cNvPr id="92" name="Google Shape;92;p4"/>
          <p:cNvSpPr txBox="1"/>
          <p:nvPr/>
        </p:nvSpPr>
        <p:spPr>
          <a:xfrm>
            <a:off x="4948877" y="3790750"/>
            <a:ext cx="3185700" cy="1116000"/>
          </a:xfrm>
          <a:prstGeom prst="rect">
            <a:avLst/>
          </a:prstGeom>
          <a:noFill/>
          <a:ln>
            <a:noFill/>
          </a:ln>
        </p:spPr>
        <p:txBody>
          <a:bodyPr anchorCtr="0" anchor="t" bIns="34275" lIns="34275" spcFirstLastPara="1" rIns="34275" wrap="square" tIns="34275">
            <a:spAutoFit/>
          </a:bodyPr>
          <a:lstStyle/>
          <a:p>
            <a:pPr indent="-336550" lvl="0" marL="457200" marR="0" rtl="0" algn="l">
              <a:lnSpc>
                <a:spcPct val="100000"/>
              </a:lnSpc>
              <a:spcBef>
                <a:spcPts val="0"/>
              </a:spcBef>
              <a:spcAft>
                <a:spcPts val="0"/>
              </a:spcAft>
              <a:buClr>
                <a:schemeClr val="dk1"/>
              </a:buClr>
              <a:buSzPts val="1700"/>
              <a:buFont typeface="Noto Sans Symbols"/>
              <a:buAutoNum type="alphaLcParenBoth"/>
            </a:pPr>
            <a:r>
              <a:rPr b="0" i="0" lang="en-US" sz="1700" u="none" cap="none" strike="noStrike">
                <a:solidFill>
                  <a:schemeClr val="dk1"/>
                </a:solidFill>
                <a:latin typeface="Monda"/>
                <a:ea typeface="Monda"/>
                <a:cs typeface="Monda"/>
                <a:sym typeface="Monda"/>
              </a:rPr>
              <a:t>RF antenna </a:t>
            </a:r>
            <a:endParaRPr b="0" i="0" sz="1700" u="none" cap="none" strike="noStrike">
              <a:solidFill>
                <a:schemeClr val="dk1"/>
              </a:solidFill>
              <a:latin typeface="Monda"/>
              <a:ea typeface="Monda"/>
              <a:cs typeface="Monda"/>
              <a:sym typeface="Monda"/>
            </a:endParaRPr>
          </a:p>
          <a:p>
            <a:pPr indent="-336550" lvl="0" marL="457200" marR="0" rtl="0" algn="l">
              <a:lnSpc>
                <a:spcPct val="100000"/>
              </a:lnSpc>
              <a:spcBef>
                <a:spcPts val="0"/>
              </a:spcBef>
              <a:spcAft>
                <a:spcPts val="0"/>
              </a:spcAft>
              <a:buClr>
                <a:schemeClr val="dk1"/>
              </a:buClr>
              <a:buSzPts val="1700"/>
              <a:buFont typeface="Noto Sans Symbols"/>
              <a:buAutoNum type="alphaLcParenBoth"/>
            </a:pPr>
            <a:r>
              <a:rPr b="0" i="0" lang="en-US" sz="1700" u="none" cap="none" strike="noStrike">
                <a:solidFill>
                  <a:schemeClr val="dk1"/>
                </a:solidFill>
                <a:latin typeface="Monda"/>
                <a:ea typeface="Monda"/>
                <a:cs typeface="Monda"/>
                <a:sym typeface="Monda"/>
              </a:rPr>
              <a:t>GPS antenna </a:t>
            </a:r>
            <a:endParaRPr b="0" i="0" sz="1700" u="none" cap="none" strike="noStrike">
              <a:solidFill>
                <a:schemeClr val="dk1"/>
              </a:solidFill>
              <a:latin typeface="Monda"/>
              <a:ea typeface="Monda"/>
              <a:cs typeface="Monda"/>
              <a:sym typeface="Monda"/>
            </a:endParaRPr>
          </a:p>
          <a:p>
            <a:pPr indent="-336550" lvl="0" marL="457200" marR="0" rtl="0" algn="l">
              <a:lnSpc>
                <a:spcPct val="100000"/>
              </a:lnSpc>
              <a:spcBef>
                <a:spcPts val="0"/>
              </a:spcBef>
              <a:spcAft>
                <a:spcPts val="0"/>
              </a:spcAft>
              <a:buClr>
                <a:schemeClr val="dk1"/>
              </a:buClr>
              <a:buSzPts val="1700"/>
              <a:buFont typeface="Monda"/>
              <a:buAutoNum type="alphaLcParenBoth"/>
            </a:pPr>
            <a:r>
              <a:rPr b="0" i="0" lang="en-US" sz="1700" u="none" cap="none" strike="noStrike">
                <a:solidFill>
                  <a:schemeClr val="dk1"/>
                </a:solidFill>
                <a:latin typeface="Monda"/>
                <a:ea typeface="Monda"/>
                <a:cs typeface="Monda"/>
                <a:sym typeface="Monda"/>
              </a:rPr>
              <a:t>R&amp;S TSMA6 scanner</a:t>
            </a:r>
            <a:endParaRPr b="0" i="0" sz="1700" u="none" cap="none" strike="noStrike">
              <a:solidFill>
                <a:schemeClr val="dk1"/>
              </a:solidFill>
              <a:latin typeface="Monda"/>
              <a:ea typeface="Monda"/>
              <a:cs typeface="Monda"/>
              <a:sym typeface="Monda"/>
            </a:endParaRPr>
          </a:p>
          <a:p>
            <a:pPr indent="-336550" lvl="0" marL="457200" marR="0" rtl="0" algn="l">
              <a:lnSpc>
                <a:spcPct val="100000"/>
              </a:lnSpc>
              <a:spcBef>
                <a:spcPts val="0"/>
              </a:spcBef>
              <a:spcAft>
                <a:spcPts val="0"/>
              </a:spcAft>
              <a:buClr>
                <a:schemeClr val="dk1"/>
              </a:buClr>
              <a:buSzPts val="1700"/>
              <a:buFont typeface="Monda"/>
              <a:buAutoNum type="alphaLcParenBoth"/>
            </a:pPr>
            <a:r>
              <a:rPr b="0" i="0" lang="en-US" sz="1700" u="none" cap="none" strike="noStrike">
                <a:solidFill>
                  <a:schemeClr val="dk1"/>
                </a:solidFill>
                <a:latin typeface="Monda"/>
                <a:ea typeface="Monda"/>
                <a:cs typeface="Monda"/>
                <a:sym typeface="Monda"/>
              </a:rPr>
              <a:t>5G capable UE</a:t>
            </a:r>
            <a:endParaRPr b="0" i="0" sz="1700" u="none" cap="none" strike="noStrike">
              <a:solidFill>
                <a:schemeClr val="dk1"/>
              </a:solidFill>
              <a:latin typeface="Tahoma"/>
              <a:ea typeface="Tahoma"/>
              <a:cs typeface="Tahoma"/>
              <a:sym typeface="Tahoma"/>
            </a:endParaRPr>
          </a:p>
        </p:txBody>
      </p:sp>
      <p:pic>
        <p:nvPicPr>
          <p:cNvPr id="93" name="Google Shape;93;p4"/>
          <p:cNvPicPr preferRelativeResize="0"/>
          <p:nvPr/>
        </p:nvPicPr>
        <p:blipFill rotWithShape="1">
          <a:blip r:embed="rId3">
            <a:alphaModFix/>
          </a:blip>
          <a:srcRect b="0" l="0" r="0" t="0"/>
          <a:stretch/>
        </p:blipFill>
        <p:spPr>
          <a:xfrm>
            <a:off x="4948875" y="841375"/>
            <a:ext cx="4042727" cy="2873185"/>
          </a:xfrm>
          <a:prstGeom prst="rect">
            <a:avLst/>
          </a:prstGeom>
          <a:noFill/>
          <a:ln>
            <a:noFill/>
          </a:ln>
        </p:spPr>
      </p:pic>
      <p:sp>
        <p:nvSpPr>
          <p:cNvPr id="94" name="Google Shape;94;p4"/>
          <p:cNvSpPr txBox="1"/>
          <p:nvPr/>
        </p:nvSpPr>
        <p:spPr>
          <a:xfrm>
            <a:off x="493500" y="5896725"/>
            <a:ext cx="8157000" cy="714300"/>
          </a:xfrm>
          <a:prstGeom prst="rect">
            <a:avLst/>
          </a:prstGeom>
          <a:noFill/>
          <a:ln>
            <a:noFill/>
          </a:ln>
        </p:spPr>
        <p:txBody>
          <a:bodyPr anchorCtr="0" anchor="t" bIns="91425" lIns="91425" spcFirstLastPara="1" rIns="91425" wrap="square" tIns="91425">
            <a:spAutoFit/>
          </a:bodyPr>
          <a:lstStyle/>
          <a:p>
            <a:pPr indent="0" lvl="0" marL="0" marR="0" rtl="0" algn="ctr">
              <a:lnSpc>
                <a:spcPct val="115000"/>
              </a:lnSpc>
              <a:spcBef>
                <a:spcPts val="0"/>
              </a:spcBef>
              <a:spcAft>
                <a:spcPts val="0"/>
              </a:spcAft>
              <a:buClr>
                <a:srgbClr val="000000"/>
              </a:buClr>
              <a:buSzPts val="1600"/>
              <a:buFont typeface="Arial"/>
              <a:buNone/>
            </a:pPr>
            <a:r>
              <a:rPr b="0" i="0" lang="en-US" sz="1600" u="none" cap="none" strike="noStrike">
                <a:solidFill>
                  <a:schemeClr val="dk1"/>
                </a:solidFill>
                <a:latin typeface="Monda"/>
                <a:ea typeface="Monda"/>
                <a:cs typeface="Monda"/>
                <a:sym typeface="Monda"/>
              </a:rPr>
              <a:t>For </a:t>
            </a:r>
            <a:r>
              <a:rPr b="0" i="0" lang="en-US" sz="1600" u="sng" cap="none" strike="noStrike">
                <a:solidFill>
                  <a:schemeClr val="dk1"/>
                </a:solidFill>
                <a:latin typeface="Monda"/>
                <a:ea typeface="Monda"/>
                <a:cs typeface="Monda"/>
                <a:sym typeface="Monda"/>
              </a:rPr>
              <a:t>network analysis</a:t>
            </a:r>
            <a:r>
              <a:rPr b="0" i="0" lang="en-US" sz="1600" u="none" cap="none" strike="noStrike">
                <a:solidFill>
                  <a:schemeClr val="dk1"/>
                </a:solidFill>
                <a:latin typeface="Monda"/>
                <a:ea typeface="Monda"/>
                <a:cs typeface="Monda"/>
                <a:sym typeface="Monda"/>
              </a:rPr>
              <a:t>, </a:t>
            </a:r>
            <a:r>
              <a:rPr b="0" i="0" lang="en-US" sz="1600" u="sng" cap="none" strike="noStrike">
                <a:solidFill>
                  <a:schemeClr val="dk1"/>
                </a:solidFill>
                <a:latin typeface="Monda"/>
                <a:ea typeface="Monda"/>
                <a:cs typeface="Monda"/>
                <a:sym typeface="Monda"/>
              </a:rPr>
              <a:t>troubleshooting</a:t>
            </a:r>
            <a:r>
              <a:rPr b="0" i="0" lang="en-US" sz="1600" u="none" cap="none" strike="noStrike">
                <a:solidFill>
                  <a:schemeClr val="dk1"/>
                </a:solidFill>
                <a:latin typeface="Monda"/>
                <a:ea typeface="Monda"/>
                <a:cs typeface="Monda"/>
                <a:sym typeface="Monda"/>
              </a:rPr>
              <a:t>, </a:t>
            </a:r>
            <a:r>
              <a:rPr b="0" i="0" lang="en-US" sz="1600" u="sng" cap="none" strike="noStrike">
                <a:solidFill>
                  <a:schemeClr val="dk1"/>
                </a:solidFill>
                <a:latin typeface="Monda"/>
                <a:ea typeface="Monda"/>
                <a:cs typeface="Monda"/>
                <a:sym typeface="Monda"/>
              </a:rPr>
              <a:t>visualization</a:t>
            </a:r>
            <a:r>
              <a:rPr b="0" i="0" lang="en-US" sz="1600" u="none" cap="none" strike="noStrike">
                <a:solidFill>
                  <a:schemeClr val="dk1"/>
                </a:solidFill>
                <a:latin typeface="Monda"/>
                <a:ea typeface="Monda"/>
                <a:cs typeface="Monda"/>
                <a:sym typeface="Monda"/>
              </a:rPr>
              <a:t>, and </a:t>
            </a:r>
            <a:r>
              <a:rPr b="0" i="0" lang="en-US" sz="1600" u="sng" cap="none" strike="noStrike">
                <a:solidFill>
                  <a:schemeClr val="dk1"/>
                </a:solidFill>
                <a:latin typeface="Monda"/>
                <a:ea typeface="Monda"/>
                <a:cs typeface="Monda"/>
                <a:sym typeface="Monda"/>
              </a:rPr>
              <a:t>data exporting</a:t>
            </a:r>
            <a:r>
              <a:rPr b="0" i="0" lang="en-US" sz="1600" u="none" cap="none" strike="noStrike">
                <a:solidFill>
                  <a:schemeClr val="dk1"/>
                </a:solidFill>
                <a:latin typeface="Monda"/>
                <a:ea typeface="Monda"/>
                <a:cs typeface="Monda"/>
                <a:sym typeface="Monda"/>
              </a:rPr>
              <a:t>, </a:t>
            </a:r>
            <a:br>
              <a:rPr b="0" i="0" lang="en-US" sz="1600" u="none" cap="none" strike="noStrike">
                <a:solidFill>
                  <a:schemeClr val="dk1"/>
                </a:solidFill>
                <a:latin typeface="Monda"/>
                <a:ea typeface="Monda"/>
                <a:cs typeface="Monda"/>
                <a:sym typeface="Monda"/>
              </a:rPr>
            </a:br>
            <a:r>
              <a:rPr b="0" i="0" lang="en-US" sz="1600" u="none" cap="none" strike="noStrike">
                <a:solidFill>
                  <a:schemeClr val="dk1"/>
                </a:solidFill>
                <a:latin typeface="Monda"/>
                <a:ea typeface="Monda"/>
                <a:cs typeface="Monda"/>
                <a:sym typeface="Monda"/>
              </a:rPr>
              <a:t>we used the </a:t>
            </a:r>
            <a:r>
              <a:rPr b="1" i="0" lang="en-US" sz="1600" u="none" cap="none" strike="noStrike">
                <a:solidFill>
                  <a:schemeClr val="dk1"/>
                </a:solidFill>
                <a:latin typeface="Monda"/>
                <a:ea typeface="Monda"/>
                <a:cs typeface="Monda"/>
                <a:sym typeface="Monda"/>
              </a:rPr>
              <a:t>R&amp;S ROMES</a:t>
            </a:r>
            <a:r>
              <a:rPr b="0" i="0" lang="en-US" sz="1600" u="none" cap="none" strike="noStrike">
                <a:solidFill>
                  <a:schemeClr val="dk1"/>
                </a:solidFill>
                <a:latin typeface="Monda"/>
                <a:ea typeface="Monda"/>
                <a:cs typeface="Monda"/>
                <a:sym typeface="Monda"/>
              </a:rPr>
              <a:t> software</a:t>
            </a:r>
            <a:endParaRPr b="0" i="0" sz="1600" u="none" cap="none" strike="noStrike">
              <a:solidFill>
                <a:schemeClr val="dk1"/>
              </a:solidFill>
              <a:highlight>
                <a:srgbClr val="FFFFFF"/>
              </a:highlight>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5"/>
          <p:cNvSpPr txBox="1"/>
          <p:nvPr>
            <p:ph type="title"/>
          </p:nvPr>
        </p:nvSpPr>
        <p:spPr>
          <a:xfrm>
            <a:off x="312738" y="127000"/>
            <a:ext cx="8797925" cy="561975"/>
          </a:xfrm>
          <a:prstGeom prst="rect">
            <a:avLst/>
          </a:prstGeom>
          <a:noFill/>
          <a:ln>
            <a:noFill/>
          </a:ln>
        </p:spPr>
        <p:txBody>
          <a:bodyPr anchorCtr="0" anchor="t" bIns="19050" lIns="19050" spcFirstLastPara="1" rIns="19050" wrap="square" tIns="19050">
            <a:normAutofit/>
          </a:bodyPr>
          <a:lstStyle/>
          <a:p>
            <a:pPr indent="0" lvl="0" marL="0" rtl="0" algn="l">
              <a:lnSpc>
                <a:spcPct val="80000"/>
              </a:lnSpc>
              <a:spcBef>
                <a:spcPts val="0"/>
              </a:spcBef>
              <a:spcAft>
                <a:spcPts val="0"/>
              </a:spcAft>
              <a:buSzPts val="1400"/>
              <a:buNone/>
            </a:pPr>
            <a:r>
              <a:rPr b="1" lang="en-US" sz="3188">
                <a:solidFill>
                  <a:srgbClr val="000000"/>
                </a:solidFill>
                <a:latin typeface="Helvetica Neue"/>
                <a:ea typeface="Helvetica Neue"/>
                <a:cs typeface="Helvetica Neue"/>
                <a:sym typeface="Helvetica Neue"/>
              </a:rPr>
              <a:t>Passive Measurements</a:t>
            </a:r>
            <a:endParaRPr/>
          </a:p>
        </p:txBody>
      </p:sp>
      <p:sp>
        <p:nvSpPr>
          <p:cNvPr id="100" name="Google Shape;100;p5"/>
          <p:cNvSpPr txBox="1"/>
          <p:nvPr>
            <p:ph idx="1" type="body"/>
          </p:nvPr>
        </p:nvSpPr>
        <p:spPr>
          <a:xfrm>
            <a:off x="312738" y="937792"/>
            <a:ext cx="8120062" cy="2216634"/>
          </a:xfrm>
          <a:prstGeom prst="rect">
            <a:avLst/>
          </a:prstGeom>
          <a:noFill/>
          <a:ln>
            <a:noFill/>
          </a:ln>
        </p:spPr>
        <p:txBody>
          <a:bodyPr anchorCtr="0" anchor="t" bIns="19050" lIns="19050" spcFirstLastPara="1" rIns="19050" wrap="square" tIns="19050">
            <a:noAutofit/>
          </a:bodyPr>
          <a:lstStyle/>
          <a:p>
            <a:pPr indent="-330200" lvl="0" marL="342900" rtl="0" algn="l">
              <a:lnSpc>
                <a:spcPct val="150000"/>
              </a:lnSpc>
              <a:spcBef>
                <a:spcPts val="1350"/>
              </a:spcBef>
              <a:spcAft>
                <a:spcPts val="0"/>
              </a:spcAft>
              <a:buSzPts val="2680"/>
              <a:buFont typeface="Noto Sans Symbols"/>
              <a:buChar char="⮚"/>
            </a:pPr>
            <a:r>
              <a:rPr lang="en-US" sz="2200"/>
              <a:t>TSMA6 detects and decodes downlink control information</a:t>
            </a:r>
            <a:endParaRPr sz="2200"/>
          </a:p>
          <a:p>
            <a:pPr indent="-330200" lvl="0" marL="342900" rtl="0" algn="l">
              <a:lnSpc>
                <a:spcPct val="150000"/>
              </a:lnSpc>
              <a:spcBef>
                <a:spcPts val="0"/>
              </a:spcBef>
              <a:spcAft>
                <a:spcPts val="0"/>
              </a:spcAft>
              <a:buSzPts val="2680"/>
              <a:buFont typeface="Noto Sans Symbols"/>
              <a:buChar char="⮚"/>
            </a:pPr>
            <a:r>
              <a:rPr lang="en-US" sz="2200"/>
              <a:t>Measurements 4G and 5G at each location</a:t>
            </a:r>
            <a:endParaRPr sz="2200"/>
          </a:p>
          <a:p>
            <a:pPr indent="-330200" lvl="0" marL="342900" rtl="0" algn="l">
              <a:lnSpc>
                <a:spcPct val="150000"/>
              </a:lnSpc>
              <a:spcBef>
                <a:spcPts val="0"/>
              </a:spcBef>
              <a:spcAft>
                <a:spcPts val="0"/>
              </a:spcAft>
              <a:buSzPts val="2680"/>
              <a:buFont typeface="Noto Sans Symbols"/>
              <a:buChar char="⮚"/>
            </a:pPr>
            <a:r>
              <a:rPr lang="en-US" sz="2200"/>
              <a:t>Dataset features:</a:t>
            </a:r>
            <a:endParaRPr sz="2200"/>
          </a:p>
          <a:p>
            <a:pPr indent="-330198" lvl="1" marL="507492" rtl="0" algn="l">
              <a:lnSpc>
                <a:spcPct val="150000"/>
              </a:lnSpc>
              <a:spcBef>
                <a:spcPts val="0"/>
              </a:spcBef>
              <a:spcAft>
                <a:spcPts val="0"/>
              </a:spcAft>
              <a:buSzPts val="2680"/>
              <a:buFont typeface="Noto Sans Symbols"/>
              <a:buChar char="⮚"/>
            </a:pPr>
            <a:r>
              <a:rPr lang="en-US" sz="2200"/>
              <a:t>Spatial (Latitude and Longitude) and temporal (Date, Time) information</a:t>
            </a:r>
            <a:endParaRPr sz="2200"/>
          </a:p>
          <a:p>
            <a:pPr indent="-330198" lvl="1" marL="507492" rtl="0" algn="l">
              <a:lnSpc>
                <a:spcPct val="150000"/>
              </a:lnSpc>
              <a:spcBef>
                <a:spcPts val="0"/>
              </a:spcBef>
              <a:spcAft>
                <a:spcPts val="0"/>
              </a:spcAft>
              <a:buSzPts val="2680"/>
              <a:buFont typeface="Noto Sans Symbols"/>
              <a:buChar char="⮚"/>
            </a:pPr>
            <a:r>
              <a:rPr lang="en-US" sz="2200"/>
              <a:t>Carrier frequency identifiers</a:t>
            </a:r>
            <a:endParaRPr sz="2200"/>
          </a:p>
          <a:p>
            <a:pPr indent="-330198" lvl="1" marL="507492" rtl="0" algn="l">
              <a:lnSpc>
                <a:spcPct val="150000"/>
              </a:lnSpc>
              <a:spcBef>
                <a:spcPts val="0"/>
              </a:spcBef>
              <a:spcAft>
                <a:spcPts val="0"/>
              </a:spcAft>
              <a:buSzPts val="2680"/>
              <a:buFont typeface="Noto Sans Symbols"/>
              <a:buChar char="⮚"/>
            </a:pPr>
            <a:r>
              <a:rPr lang="en-US" sz="2200"/>
              <a:t>Signal strength/quality indicators</a:t>
            </a:r>
            <a:endParaRPr sz="22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g307b88410e4_0_72"/>
          <p:cNvSpPr txBox="1"/>
          <p:nvPr>
            <p:ph type="title"/>
          </p:nvPr>
        </p:nvSpPr>
        <p:spPr>
          <a:xfrm>
            <a:off x="312738" y="127000"/>
            <a:ext cx="8797800" cy="561900"/>
          </a:xfrm>
          <a:prstGeom prst="rect">
            <a:avLst/>
          </a:prstGeom>
          <a:noFill/>
          <a:ln>
            <a:noFill/>
          </a:ln>
        </p:spPr>
        <p:txBody>
          <a:bodyPr anchorCtr="0" anchor="t" bIns="19050" lIns="19050" spcFirstLastPara="1" rIns="19050" wrap="square" tIns="19050">
            <a:normAutofit/>
          </a:bodyPr>
          <a:lstStyle/>
          <a:p>
            <a:pPr indent="0" lvl="0" marL="0" rtl="0" algn="l">
              <a:lnSpc>
                <a:spcPct val="80000"/>
              </a:lnSpc>
              <a:spcBef>
                <a:spcPts val="0"/>
              </a:spcBef>
              <a:spcAft>
                <a:spcPts val="0"/>
              </a:spcAft>
              <a:buSzPts val="1400"/>
              <a:buNone/>
            </a:pPr>
            <a:r>
              <a:rPr b="1" lang="en-US" sz="3188">
                <a:solidFill>
                  <a:srgbClr val="000000"/>
                </a:solidFill>
                <a:latin typeface="Helvetica Neue"/>
                <a:ea typeface="Helvetica Neue"/>
                <a:cs typeface="Helvetica Neue"/>
                <a:sym typeface="Helvetica Neue"/>
              </a:rPr>
              <a:t>Active</a:t>
            </a:r>
            <a:r>
              <a:rPr b="1" lang="en-US" sz="3188">
                <a:solidFill>
                  <a:srgbClr val="000000"/>
                </a:solidFill>
                <a:latin typeface="Helvetica Neue"/>
                <a:ea typeface="Helvetica Neue"/>
                <a:cs typeface="Helvetica Neue"/>
                <a:sym typeface="Helvetica Neue"/>
              </a:rPr>
              <a:t> Measurements</a:t>
            </a:r>
            <a:endParaRPr/>
          </a:p>
        </p:txBody>
      </p:sp>
      <p:sp>
        <p:nvSpPr>
          <p:cNvPr id="106" name="Google Shape;106;g307b88410e4_0_72"/>
          <p:cNvSpPr txBox="1"/>
          <p:nvPr>
            <p:ph idx="1" type="body"/>
          </p:nvPr>
        </p:nvSpPr>
        <p:spPr>
          <a:xfrm>
            <a:off x="312750" y="937810"/>
            <a:ext cx="8120100" cy="5038200"/>
          </a:xfrm>
          <a:prstGeom prst="rect">
            <a:avLst/>
          </a:prstGeom>
          <a:noFill/>
          <a:ln>
            <a:noFill/>
          </a:ln>
        </p:spPr>
        <p:txBody>
          <a:bodyPr anchorCtr="0" anchor="t" bIns="19050" lIns="19050" spcFirstLastPara="1" rIns="19050" wrap="square" tIns="19050">
            <a:noAutofit/>
          </a:bodyPr>
          <a:lstStyle/>
          <a:p>
            <a:pPr indent="-349250" lvl="0" marL="457200" rtl="0" algn="l">
              <a:lnSpc>
                <a:spcPct val="150000"/>
              </a:lnSpc>
              <a:spcBef>
                <a:spcPts val="1350"/>
              </a:spcBef>
              <a:spcAft>
                <a:spcPts val="0"/>
              </a:spcAft>
              <a:buSzPts val="1900"/>
              <a:buChar char="⮚"/>
            </a:pPr>
            <a:r>
              <a:rPr lang="en-US" sz="1900"/>
              <a:t>Android application Qualipoc </a:t>
            </a:r>
            <a:r>
              <a:rPr lang="en-US" sz="1900"/>
              <a:t>running </a:t>
            </a:r>
            <a:r>
              <a:rPr lang="en-US" sz="1900"/>
              <a:t>on a Samsung S20 5G-capable device</a:t>
            </a:r>
            <a:endParaRPr sz="1900"/>
          </a:p>
          <a:p>
            <a:pPr indent="-349250" lvl="1" marL="914400" rtl="0" algn="l">
              <a:lnSpc>
                <a:spcPct val="150000"/>
              </a:lnSpc>
              <a:spcBef>
                <a:spcPts val="0"/>
              </a:spcBef>
              <a:spcAft>
                <a:spcPts val="0"/>
              </a:spcAft>
              <a:buSzPts val="1900"/>
              <a:buChar char="⮚"/>
            </a:pPr>
            <a:r>
              <a:rPr b="1" lang="en-US" sz="1900"/>
              <a:t>Throughput Test</a:t>
            </a:r>
            <a:r>
              <a:rPr lang="en-US" sz="1900"/>
              <a:t>: Speedtest by Ookla jointly with R&amp;S Qualipoc to measure the end-to-end downlink (DL) and uplink (UL) throughput </a:t>
            </a:r>
            <a:endParaRPr sz="1900"/>
          </a:p>
          <a:p>
            <a:pPr indent="-349250" lvl="2" marL="1371600" rtl="0" algn="l">
              <a:lnSpc>
                <a:spcPct val="150000"/>
              </a:lnSpc>
              <a:spcBef>
                <a:spcPts val="0"/>
              </a:spcBef>
              <a:spcAft>
                <a:spcPts val="0"/>
              </a:spcAft>
              <a:buSzPts val="1900"/>
              <a:buChar char="•"/>
            </a:pPr>
            <a:r>
              <a:rPr b="1" lang="en-US" sz="1900"/>
              <a:t>throughput (</a:t>
            </a:r>
            <a:r>
              <a:rPr lang="en-US" sz="1900"/>
              <a:t>donwlink, uplink</a:t>
            </a:r>
            <a:r>
              <a:rPr b="1" lang="en-US" sz="1900"/>
              <a:t>)</a:t>
            </a:r>
            <a:endParaRPr b="1" sz="1900"/>
          </a:p>
          <a:p>
            <a:pPr indent="-349250" lvl="1" marL="914400" rtl="0" algn="l">
              <a:lnSpc>
                <a:spcPct val="150000"/>
              </a:lnSpc>
              <a:spcBef>
                <a:spcPts val="0"/>
              </a:spcBef>
              <a:spcAft>
                <a:spcPts val="0"/>
              </a:spcAft>
              <a:buSzPts val="1900"/>
              <a:buChar char="⮚"/>
            </a:pPr>
            <a:r>
              <a:rPr b="1" lang="en-US" sz="1900"/>
              <a:t>Latency/Reli</a:t>
            </a:r>
            <a:r>
              <a:rPr b="1" lang="en-US" sz="1900"/>
              <a:t>ability</a:t>
            </a:r>
            <a:r>
              <a:rPr b="1" lang="en-US" sz="1900"/>
              <a:t> Test:</a:t>
            </a:r>
            <a:r>
              <a:rPr lang="en-US" sz="1900"/>
              <a:t> Qualipoc interactivity test with the real-time online gaming traffic pattern. </a:t>
            </a:r>
            <a:endParaRPr sz="1900"/>
          </a:p>
          <a:p>
            <a:pPr indent="-349250" lvl="2" marL="1371600" rtl="0" algn="l">
              <a:lnSpc>
                <a:spcPct val="150000"/>
              </a:lnSpc>
              <a:spcBef>
                <a:spcPts val="0"/>
              </a:spcBef>
              <a:spcAft>
                <a:spcPts val="0"/>
              </a:spcAft>
              <a:buSzPts val="1900"/>
              <a:buChar char="•"/>
            </a:pPr>
            <a:r>
              <a:rPr b="1" lang="en-US" sz="1900"/>
              <a:t>RTT</a:t>
            </a:r>
            <a:endParaRPr b="1" sz="1900"/>
          </a:p>
          <a:p>
            <a:pPr indent="-349250" lvl="2" marL="1371600" rtl="0" algn="l">
              <a:lnSpc>
                <a:spcPct val="150000"/>
              </a:lnSpc>
              <a:spcBef>
                <a:spcPts val="0"/>
              </a:spcBef>
              <a:spcAft>
                <a:spcPts val="0"/>
              </a:spcAft>
              <a:buSzPts val="1900"/>
              <a:buChar char="•"/>
            </a:pPr>
            <a:r>
              <a:rPr b="1" lang="en-US" sz="1900"/>
              <a:t>interactivity score</a:t>
            </a:r>
            <a:r>
              <a:rPr lang="en-US" sz="1900"/>
              <a:t>, i.e., combination of Round Trip Time (RTT), Packet Delay Variation (PDV), Packet Error Rate)</a:t>
            </a:r>
            <a:endParaRPr sz="19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27"/>
          <p:cNvSpPr txBox="1"/>
          <p:nvPr>
            <p:ph type="title"/>
          </p:nvPr>
        </p:nvSpPr>
        <p:spPr>
          <a:xfrm>
            <a:off x="312738" y="127000"/>
            <a:ext cx="8797925" cy="561975"/>
          </a:xfrm>
          <a:prstGeom prst="rect">
            <a:avLst/>
          </a:prstGeom>
          <a:noFill/>
          <a:ln>
            <a:noFill/>
          </a:ln>
        </p:spPr>
        <p:txBody>
          <a:bodyPr anchorCtr="0" anchor="t" bIns="19050" lIns="19050" spcFirstLastPara="1" rIns="19050" wrap="square" tIns="19050">
            <a:normAutofit fontScale="90000"/>
          </a:bodyPr>
          <a:lstStyle/>
          <a:p>
            <a:pPr indent="0" lvl="1" marL="177293" rtl="0" algn="l">
              <a:lnSpc>
                <a:spcPct val="150000"/>
              </a:lnSpc>
              <a:spcBef>
                <a:spcPts val="0"/>
              </a:spcBef>
              <a:spcAft>
                <a:spcPts val="0"/>
              </a:spcAft>
              <a:buSzPct val="93055"/>
              <a:buNone/>
            </a:pPr>
            <a:r>
              <a:rPr lang="en-US" sz="3200"/>
              <a:t>Carrier frequency identifiers</a:t>
            </a:r>
            <a:br>
              <a:rPr lang="en-US" sz="3200"/>
            </a:br>
            <a:endParaRPr sz="3200"/>
          </a:p>
        </p:txBody>
      </p:sp>
      <p:sp>
        <p:nvSpPr>
          <p:cNvPr id="112" name="Google Shape;112;p27"/>
          <p:cNvSpPr txBox="1"/>
          <p:nvPr>
            <p:ph idx="1" type="body"/>
          </p:nvPr>
        </p:nvSpPr>
        <p:spPr>
          <a:xfrm>
            <a:off x="463566" y="5857679"/>
            <a:ext cx="8491898" cy="452487"/>
          </a:xfrm>
          <a:prstGeom prst="rect">
            <a:avLst/>
          </a:prstGeom>
          <a:noFill/>
          <a:ln>
            <a:noFill/>
          </a:ln>
        </p:spPr>
        <p:txBody>
          <a:bodyPr anchorCtr="0" anchor="t" bIns="19050" lIns="19050" spcFirstLastPara="1" rIns="19050" wrap="square" tIns="19050">
            <a:noAutofit/>
          </a:bodyPr>
          <a:lstStyle/>
          <a:p>
            <a:pPr indent="0" lvl="0" marL="12700" rtl="0" algn="l">
              <a:lnSpc>
                <a:spcPct val="150000"/>
              </a:lnSpc>
              <a:spcBef>
                <a:spcPts val="1350"/>
              </a:spcBef>
              <a:spcAft>
                <a:spcPts val="0"/>
              </a:spcAft>
              <a:buSzPts val="2680"/>
              <a:buNone/>
            </a:pPr>
            <a:r>
              <a:rPr lang="en-US" sz="2000"/>
              <a:t>https://www.spectrummonitoring.com/frequencies.php?market=I</a:t>
            </a:r>
            <a:endParaRPr sz="2000"/>
          </a:p>
        </p:txBody>
      </p:sp>
      <p:pic>
        <p:nvPicPr>
          <p:cNvPr descr="A graph with numbers and a number&#10;&#10;Description automatically generated with medium confidence" id="113" name="Google Shape;113;p27"/>
          <p:cNvPicPr preferRelativeResize="0"/>
          <p:nvPr/>
        </p:nvPicPr>
        <p:blipFill rotWithShape="1">
          <a:blip r:embed="rId3">
            <a:alphaModFix/>
          </a:blip>
          <a:srcRect b="0" l="0" r="0" t="0"/>
          <a:stretch/>
        </p:blipFill>
        <p:spPr>
          <a:xfrm>
            <a:off x="22855" y="1460757"/>
            <a:ext cx="9144369" cy="2417880"/>
          </a:xfrm>
          <a:prstGeom prst="rect">
            <a:avLst/>
          </a:prstGeom>
          <a:noFill/>
          <a:ln>
            <a:noFill/>
          </a:ln>
        </p:spPr>
      </p:pic>
      <p:pic>
        <p:nvPicPr>
          <p:cNvPr id="114" name="Google Shape;114;p27"/>
          <p:cNvPicPr preferRelativeResize="0"/>
          <p:nvPr/>
        </p:nvPicPr>
        <p:blipFill rotWithShape="1">
          <a:blip r:embed="rId4">
            <a:alphaModFix/>
          </a:blip>
          <a:srcRect b="0" l="0" r="0" t="0"/>
          <a:stretch/>
        </p:blipFill>
        <p:spPr>
          <a:xfrm>
            <a:off x="22855" y="4129301"/>
            <a:ext cx="7772400" cy="49257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g2865b827597_0_121"/>
          <p:cNvSpPr txBox="1"/>
          <p:nvPr>
            <p:ph idx="1" type="body"/>
          </p:nvPr>
        </p:nvSpPr>
        <p:spPr>
          <a:xfrm>
            <a:off x="237075" y="866775"/>
            <a:ext cx="8729100" cy="4556400"/>
          </a:xfrm>
          <a:prstGeom prst="rect">
            <a:avLst/>
          </a:prstGeom>
          <a:noFill/>
          <a:ln>
            <a:noFill/>
          </a:ln>
        </p:spPr>
        <p:txBody>
          <a:bodyPr anchorCtr="0" anchor="t" bIns="45700" lIns="91425" spcFirstLastPara="1" rIns="54000" wrap="square" tIns="45700">
            <a:noAutofit/>
          </a:bodyPr>
          <a:lstStyle/>
          <a:p>
            <a:pPr indent="-330200" lvl="0" marL="457200" rtl="0" algn="l">
              <a:lnSpc>
                <a:spcPct val="100000"/>
              </a:lnSpc>
              <a:spcBef>
                <a:spcPts val="0"/>
              </a:spcBef>
              <a:spcAft>
                <a:spcPts val="0"/>
              </a:spcAft>
              <a:buClr>
                <a:schemeClr val="dk1"/>
              </a:buClr>
              <a:buSzPts val="1600"/>
              <a:buFont typeface="Arial"/>
              <a:buChar char="▪"/>
            </a:pPr>
            <a:r>
              <a:rPr b="1" lang="en-US" sz="2000">
                <a:solidFill>
                  <a:schemeClr val="dk1"/>
                </a:solidFill>
                <a:latin typeface="Arial"/>
                <a:ea typeface="Arial"/>
                <a:cs typeface="Arial"/>
                <a:sym typeface="Arial"/>
              </a:rPr>
              <a:t>RSRP: </a:t>
            </a:r>
            <a:r>
              <a:rPr lang="en-US" sz="2000">
                <a:solidFill>
                  <a:schemeClr val="dk1"/>
                </a:solidFill>
                <a:highlight>
                  <a:srgbClr val="FFFFFF"/>
                </a:highlight>
                <a:latin typeface="Arial"/>
                <a:ea typeface="Arial"/>
                <a:cs typeface="Arial"/>
                <a:sym typeface="Arial"/>
              </a:rPr>
              <a:t>Indicates the average power of the received reference signal spread over the full bandwidth. It is affected by distance, nearby buildings, walls, weather conditions, etc. </a:t>
            </a:r>
            <a:endParaRPr sz="2000">
              <a:solidFill>
                <a:schemeClr val="dk1"/>
              </a:solidFill>
              <a:highlight>
                <a:srgbClr val="FFFFFF"/>
              </a:highlight>
              <a:latin typeface="Arial"/>
              <a:ea typeface="Arial"/>
              <a:cs typeface="Arial"/>
              <a:sym typeface="Arial"/>
            </a:endParaRPr>
          </a:p>
          <a:p>
            <a:pPr indent="-330200" lvl="1" marL="914400" rtl="0" algn="l">
              <a:lnSpc>
                <a:spcPct val="100000"/>
              </a:lnSpc>
              <a:spcBef>
                <a:spcPts val="0"/>
              </a:spcBef>
              <a:spcAft>
                <a:spcPts val="0"/>
              </a:spcAft>
              <a:buClr>
                <a:schemeClr val="dk1"/>
              </a:buClr>
              <a:buSzPts val="1600"/>
              <a:buFont typeface="Arial"/>
              <a:buChar char="−"/>
            </a:pPr>
            <a:r>
              <a:rPr lang="en-US" sz="2000" u="sng">
                <a:solidFill>
                  <a:schemeClr val="dk1"/>
                </a:solidFill>
                <a:highlight>
                  <a:srgbClr val="FFFFFF"/>
                </a:highlight>
                <a:latin typeface="Arial"/>
                <a:ea typeface="Arial"/>
                <a:cs typeface="Arial"/>
                <a:sym typeface="Arial"/>
              </a:rPr>
              <a:t>Range:</a:t>
            </a:r>
            <a:r>
              <a:rPr lang="en-US" sz="2000">
                <a:solidFill>
                  <a:schemeClr val="dk1"/>
                </a:solidFill>
                <a:highlight>
                  <a:srgbClr val="FFFFFF"/>
                </a:highlight>
                <a:latin typeface="Arial"/>
                <a:ea typeface="Arial"/>
                <a:cs typeface="Arial"/>
                <a:sym typeface="Arial"/>
              </a:rPr>
              <a:t> -144dBm (bad) to -44dBm (good)</a:t>
            </a:r>
            <a:endParaRPr sz="2000">
              <a:solidFill>
                <a:schemeClr val="dk1"/>
              </a:solidFill>
              <a:highlight>
                <a:srgbClr val="FFFFFF"/>
              </a:highlight>
              <a:latin typeface="Arial"/>
              <a:ea typeface="Arial"/>
              <a:cs typeface="Arial"/>
              <a:sym typeface="Arial"/>
            </a:endParaRPr>
          </a:p>
          <a:p>
            <a:pPr indent="-330200" lvl="0" marL="457200" rtl="0" algn="l">
              <a:lnSpc>
                <a:spcPct val="100000"/>
              </a:lnSpc>
              <a:spcBef>
                <a:spcPts val="0"/>
              </a:spcBef>
              <a:spcAft>
                <a:spcPts val="0"/>
              </a:spcAft>
              <a:buClr>
                <a:srgbClr val="3F4245"/>
              </a:buClr>
              <a:buSzPts val="1600"/>
              <a:buFont typeface="Arial"/>
              <a:buChar char="▪"/>
            </a:pPr>
            <a:r>
              <a:rPr b="1" lang="en-US" sz="2000">
                <a:solidFill>
                  <a:schemeClr val="dk1"/>
                </a:solidFill>
                <a:latin typeface="Arial"/>
                <a:ea typeface="Arial"/>
                <a:cs typeface="Arial"/>
                <a:sym typeface="Arial"/>
              </a:rPr>
              <a:t>RSRQ</a:t>
            </a:r>
            <a:r>
              <a:rPr lang="en-US" sz="2000">
                <a:solidFill>
                  <a:schemeClr val="dk1"/>
                </a:solidFill>
                <a:latin typeface="Arial"/>
                <a:ea typeface="Arial"/>
                <a:cs typeface="Arial"/>
                <a:sym typeface="Arial"/>
              </a:rPr>
              <a:t>: </a:t>
            </a:r>
            <a:r>
              <a:rPr lang="en-US" sz="2000">
                <a:solidFill>
                  <a:schemeClr val="dk1"/>
                </a:solidFill>
                <a:highlight>
                  <a:srgbClr val="FFFFFF"/>
                </a:highlight>
                <a:latin typeface="Arial"/>
                <a:ea typeface="Arial"/>
                <a:cs typeface="Arial"/>
                <a:sym typeface="Arial"/>
              </a:rPr>
              <a:t> Indicates the quality of the received reference signal.  It is defined as RSRQ = N x RSRP / RSSI, where N is the number of Physical Resource Blocks.</a:t>
            </a:r>
            <a:endParaRPr sz="2000">
              <a:solidFill>
                <a:schemeClr val="dk1"/>
              </a:solidFill>
              <a:highlight>
                <a:srgbClr val="FFFFFF"/>
              </a:highlight>
              <a:latin typeface="Arial"/>
              <a:ea typeface="Arial"/>
              <a:cs typeface="Arial"/>
              <a:sym typeface="Arial"/>
            </a:endParaRPr>
          </a:p>
          <a:p>
            <a:pPr indent="-330200" lvl="1" marL="914400" rtl="0" algn="l">
              <a:lnSpc>
                <a:spcPct val="100000"/>
              </a:lnSpc>
              <a:spcBef>
                <a:spcPts val="0"/>
              </a:spcBef>
              <a:spcAft>
                <a:spcPts val="0"/>
              </a:spcAft>
              <a:buClr>
                <a:srgbClr val="3F4245"/>
              </a:buClr>
              <a:buSzPts val="1600"/>
              <a:buFont typeface="Arial"/>
              <a:buChar char="−"/>
            </a:pPr>
            <a:r>
              <a:rPr lang="en-US" sz="2000" u="sng">
                <a:solidFill>
                  <a:schemeClr val="dk1"/>
                </a:solidFill>
                <a:highlight>
                  <a:srgbClr val="FFFFFF"/>
                </a:highlight>
                <a:latin typeface="Arial"/>
                <a:ea typeface="Arial"/>
                <a:cs typeface="Arial"/>
                <a:sym typeface="Arial"/>
              </a:rPr>
              <a:t>Range:</a:t>
            </a:r>
            <a:r>
              <a:rPr lang="en-US" sz="2000">
                <a:solidFill>
                  <a:schemeClr val="dk1"/>
                </a:solidFill>
                <a:highlight>
                  <a:srgbClr val="FFFFFF"/>
                </a:highlight>
                <a:latin typeface="Arial"/>
                <a:ea typeface="Arial"/>
                <a:cs typeface="Arial"/>
                <a:sym typeface="Arial"/>
              </a:rPr>
              <a:t> -19.5dB (bad) to -3dB (good)</a:t>
            </a:r>
            <a:endParaRPr sz="2000">
              <a:solidFill>
                <a:schemeClr val="dk1"/>
              </a:solidFill>
              <a:latin typeface="Arial"/>
              <a:ea typeface="Arial"/>
              <a:cs typeface="Arial"/>
              <a:sym typeface="Arial"/>
            </a:endParaRPr>
          </a:p>
          <a:p>
            <a:pPr indent="-330200" lvl="0" marL="457200" rtl="0" algn="l">
              <a:lnSpc>
                <a:spcPct val="100000"/>
              </a:lnSpc>
              <a:spcBef>
                <a:spcPts val="0"/>
              </a:spcBef>
              <a:spcAft>
                <a:spcPts val="0"/>
              </a:spcAft>
              <a:buClr>
                <a:srgbClr val="3F4245"/>
              </a:buClr>
              <a:buSzPts val="1600"/>
              <a:buFont typeface="Arial"/>
              <a:buChar char="▪"/>
            </a:pPr>
            <a:r>
              <a:rPr b="1" lang="en-US" sz="2000">
                <a:solidFill>
                  <a:schemeClr val="dk1"/>
                </a:solidFill>
                <a:latin typeface="Arial"/>
                <a:ea typeface="Arial"/>
                <a:cs typeface="Arial"/>
                <a:sym typeface="Arial"/>
              </a:rPr>
              <a:t>SINR: </a:t>
            </a:r>
            <a:r>
              <a:rPr lang="en-US" sz="2000">
                <a:solidFill>
                  <a:schemeClr val="dk1"/>
                </a:solidFill>
                <a:latin typeface="Arial"/>
                <a:ea typeface="Arial"/>
                <a:cs typeface="Arial"/>
                <a:sym typeface="Arial"/>
              </a:rPr>
              <a:t>Indicates the</a:t>
            </a:r>
            <a:r>
              <a:rPr lang="en-US" sz="2000">
                <a:solidFill>
                  <a:schemeClr val="dk1"/>
                </a:solidFill>
                <a:highlight>
                  <a:srgbClr val="FFFFFF"/>
                </a:highlight>
                <a:latin typeface="Arial"/>
                <a:ea typeface="Arial"/>
                <a:cs typeface="Arial"/>
                <a:sym typeface="Arial"/>
              </a:rPr>
              <a:t> signal-to-noise ratio of the received signal. In other words, it measures the ratio of the desired signal power to the sum of the power of the interfering signals and can be used to measure the quality of the connection</a:t>
            </a:r>
            <a:endParaRPr sz="2000">
              <a:solidFill>
                <a:schemeClr val="dk1"/>
              </a:solidFill>
              <a:highlight>
                <a:srgbClr val="FFFFFF"/>
              </a:highlight>
              <a:latin typeface="Arial"/>
              <a:ea typeface="Arial"/>
              <a:cs typeface="Arial"/>
              <a:sym typeface="Arial"/>
            </a:endParaRPr>
          </a:p>
          <a:p>
            <a:pPr indent="-330200" lvl="1" marL="914400" rtl="0" algn="l">
              <a:lnSpc>
                <a:spcPct val="100000"/>
              </a:lnSpc>
              <a:spcBef>
                <a:spcPts val="0"/>
              </a:spcBef>
              <a:spcAft>
                <a:spcPts val="0"/>
              </a:spcAft>
              <a:buClr>
                <a:srgbClr val="3F4245"/>
              </a:buClr>
              <a:buSzPts val="1600"/>
              <a:buFont typeface="Arial"/>
              <a:buChar char="−"/>
            </a:pPr>
            <a:r>
              <a:rPr lang="en-US" sz="2000" u="sng">
                <a:solidFill>
                  <a:schemeClr val="dk1"/>
                </a:solidFill>
                <a:highlight>
                  <a:srgbClr val="FFFFFF"/>
                </a:highlight>
                <a:latin typeface="Arial"/>
                <a:ea typeface="Arial"/>
                <a:cs typeface="Arial"/>
                <a:sym typeface="Arial"/>
              </a:rPr>
              <a:t>Range:</a:t>
            </a:r>
            <a:r>
              <a:rPr lang="en-US" sz="2000">
                <a:solidFill>
                  <a:schemeClr val="dk1"/>
                </a:solidFill>
                <a:highlight>
                  <a:srgbClr val="FFFFFF"/>
                </a:highlight>
                <a:latin typeface="Arial"/>
                <a:ea typeface="Arial"/>
                <a:cs typeface="Arial"/>
                <a:sym typeface="Arial"/>
              </a:rPr>
              <a:t> -20dB (bad) to 20dB (good)</a:t>
            </a:r>
            <a:endParaRPr sz="2000">
              <a:solidFill>
                <a:schemeClr val="dk1"/>
              </a:solidFill>
              <a:highlight>
                <a:srgbClr val="FFFFFF"/>
              </a:highlight>
              <a:latin typeface="Arial"/>
              <a:ea typeface="Arial"/>
              <a:cs typeface="Arial"/>
              <a:sym typeface="Arial"/>
            </a:endParaRPr>
          </a:p>
          <a:p>
            <a:pPr indent="0" lvl="0" marL="457200" rtl="0" algn="l">
              <a:lnSpc>
                <a:spcPct val="100000"/>
              </a:lnSpc>
              <a:spcBef>
                <a:spcPts val="0"/>
              </a:spcBef>
              <a:spcAft>
                <a:spcPts val="0"/>
              </a:spcAft>
              <a:buSzPts val="2160"/>
              <a:buNone/>
            </a:pPr>
            <a:r>
              <a:t/>
            </a:r>
            <a:endParaRPr sz="2000">
              <a:solidFill>
                <a:schemeClr val="dk1"/>
              </a:solidFill>
              <a:highlight>
                <a:srgbClr val="FFFFFF"/>
              </a:highlight>
              <a:latin typeface="Arial"/>
              <a:ea typeface="Arial"/>
              <a:cs typeface="Arial"/>
              <a:sym typeface="Arial"/>
            </a:endParaRPr>
          </a:p>
          <a:p>
            <a:pPr indent="-330200" lvl="0" marL="457200" rtl="0" algn="l">
              <a:lnSpc>
                <a:spcPct val="100000"/>
              </a:lnSpc>
              <a:spcBef>
                <a:spcPts val="0"/>
              </a:spcBef>
              <a:spcAft>
                <a:spcPts val="0"/>
              </a:spcAft>
              <a:buSzPts val="1600"/>
              <a:buChar char="❏"/>
            </a:pPr>
            <a:r>
              <a:rPr b="1" lang="en-US" sz="2000">
                <a:solidFill>
                  <a:schemeClr val="dk1"/>
                </a:solidFill>
                <a:latin typeface="Arial"/>
                <a:ea typeface="Arial"/>
                <a:cs typeface="Arial"/>
                <a:sym typeface="Arial"/>
              </a:rPr>
              <a:t>Respective signal indicator ranges for 5G slightly differ.</a:t>
            </a:r>
            <a:endParaRPr b="1" sz="2000">
              <a:solidFill>
                <a:schemeClr val="dk1"/>
              </a:solidFill>
              <a:latin typeface="Arial"/>
              <a:ea typeface="Arial"/>
              <a:cs typeface="Arial"/>
              <a:sym typeface="Arial"/>
            </a:endParaRPr>
          </a:p>
          <a:p>
            <a:pPr indent="0" lvl="0" marL="457200" rtl="0" algn="l">
              <a:lnSpc>
                <a:spcPct val="100000"/>
              </a:lnSpc>
              <a:spcBef>
                <a:spcPts val="0"/>
              </a:spcBef>
              <a:spcAft>
                <a:spcPts val="0"/>
              </a:spcAft>
              <a:buSzPts val="2160"/>
              <a:buNone/>
            </a:pPr>
            <a:r>
              <a:t/>
            </a:r>
            <a:endParaRPr sz="2000">
              <a:solidFill>
                <a:schemeClr val="dk1"/>
              </a:solidFill>
              <a:highlight>
                <a:srgbClr val="FFFFFF"/>
              </a:highlight>
              <a:latin typeface="Arial"/>
              <a:ea typeface="Arial"/>
              <a:cs typeface="Arial"/>
              <a:sym typeface="Arial"/>
            </a:endParaRPr>
          </a:p>
          <a:p>
            <a:pPr indent="0" lvl="0" marL="0" rtl="0" algn="l">
              <a:lnSpc>
                <a:spcPct val="100000"/>
              </a:lnSpc>
              <a:spcBef>
                <a:spcPts val="480"/>
              </a:spcBef>
              <a:spcAft>
                <a:spcPts val="0"/>
              </a:spcAft>
              <a:buSzPts val="2880"/>
              <a:buNone/>
            </a:pPr>
            <a:r>
              <a:t/>
            </a:r>
            <a:endParaRPr sz="2000">
              <a:solidFill>
                <a:schemeClr val="dk1"/>
              </a:solidFill>
              <a:latin typeface="Arial"/>
              <a:ea typeface="Arial"/>
              <a:cs typeface="Arial"/>
              <a:sym typeface="Arial"/>
            </a:endParaRPr>
          </a:p>
        </p:txBody>
      </p:sp>
      <p:sp>
        <p:nvSpPr>
          <p:cNvPr id="121" name="Google Shape;121;g2865b827597_0_121"/>
          <p:cNvSpPr txBox="1"/>
          <p:nvPr>
            <p:ph type="title"/>
          </p:nvPr>
        </p:nvSpPr>
        <p:spPr>
          <a:xfrm>
            <a:off x="312738" y="127000"/>
            <a:ext cx="8797800" cy="561900"/>
          </a:xfrm>
          <a:prstGeom prst="rect">
            <a:avLst/>
          </a:prstGeom>
          <a:noFill/>
          <a:ln>
            <a:noFill/>
          </a:ln>
        </p:spPr>
        <p:txBody>
          <a:bodyPr anchorCtr="0" anchor="b" bIns="45700" lIns="91425" spcFirstLastPara="1" rIns="36000" wrap="square" tIns="45700">
            <a:noAutofit/>
          </a:bodyPr>
          <a:lstStyle/>
          <a:p>
            <a:pPr indent="0" lvl="0" marL="0" rtl="0" algn="l">
              <a:lnSpc>
                <a:spcPct val="80000"/>
              </a:lnSpc>
              <a:spcBef>
                <a:spcPts val="0"/>
              </a:spcBef>
              <a:spcAft>
                <a:spcPts val="0"/>
              </a:spcAft>
              <a:buSzPts val="1400"/>
              <a:buNone/>
            </a:pPr>
            <a:r>
              <a:rPr lang="en-US"/>
              <a:t>Signal Indicators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9"/>
          <p:cNvSpPr txBox="1"/>
          <p:nvPr>
            <p:ph type="title"/>
          </p:nvPr>
        </p:nvSpPr>
        <p:spPr>
          <a:xfrm>
            <a:off x="623888" y="1709739"/>
            <a:ext cx="7886700" cy="2852737"/>
          </a:xfrm>
          <a:prstGeom prst="rect">
            <a:avLst/>
          </a:prstGeom>
          <a:noFill/>
          <a:ln>
            <a:noFill/>
          </a:ln>
        </p:spPr>
        <p:txBody>
          <a:bodyPr anchorCtr="0" anchor="b" bIns="45700" lIns="91425" spcFirstLastPara="1" rIns="36000" wrap="square" tIns="45700">
            <a:noAutofit/>
          </a:bodyPr>
          <a:lstStyle/>
          <a:p>
            <a:pPr indent="0" lvl="0" marL="0" rtl="0" algn="l">
              <a:lnSpc>
                <a:spcPct val="80000"/>
              </a:lnSpc>
              <a:spcBef>
                <a:spcPts val="0"/>
              </a:spcBef>
              <a:spcAft>
                <a:spcPts val="0"/>
              </a:spcAft>
              <a:buSzPts val="1400"/>
              <a:buNone/>
            </a:pPr>
            <a:r>
              <a:rPr lang="en-US"/>
              <a:t>Behind the Doors: </a:t>
            </a:r>
            <a:br>
              <a:rPr lang="en-US"/>
            </a:br>
            <a:r>
              <a:rPr lang="en-US"/>
              <a:t>4G and 5G Datasets</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S-intro">
  <a:themeElements>
    <a:clrScheme name="OS-intro 3">
      <a:dk1>
        <a:srgbClr val="000000"/>
      </a:dk1>
      <a:lt1>
        <a:srgbClr val="FFFFFF"/>
      </a:lt1>
      <a:dk2>
        <a:srgbClr val="333399"/>
      </a:dk2>
      <a:lt2>
        <a:srgbClr val="1C1C1C"/>
      </a:lt2>
      <a:accent1>
        <a:srgbClr val="00E4A8"/>
      </a:accent1>
      <a:accent2>
        <a:srgbClr val="FFCF01"/>
      </a:accent2>
      <a:accent3>
        <a:srgbClr val="FFFFFF"/>
      </a:accent3>
      <a:accent4>
        <a:srgbClr val="000000"/>
      </a:accent4>
      <a:accent5>
        <a:srgbClr val="AAEFD1"/>
      </a:accent5>
      <a:accent6>
        <a:srgbClr val="E7BB01"/>
      </a:accent6>
      <a:hlink>
        <a:srgbClr val="FF0000"/>
      </a:hlink>
      <a:folHlink>
        <a:srgbClr val="3333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tema">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2010-09-03T09:30:25Z</dcterms:created>
  <dc:creator>paalh</dc:creator>
</cp:coreProperties>
</file>